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57"/>
  </p:notesMasterIdLst>
  <p:sldIdLst>
    <p:sldId id="1734" r:id="rId3"/>
    <p:sldId id="1733" r:id="rId4"/>
    <p:sldId id="1785" r:id="rId5"/>
    <p:sldId id="1837" r:id="rId6"/>
    <p:sldId id="1838" r:id="rId7"/>
    <p:sldId id="1807" r:id="rId8"/>
    <p:sldId id="1788" r:id="rId9"/>
    <p:sldId id="1839" r:id="rId10"/>
    <p:sldId id="1840" r:id="rId11"/>
    <p:sldId id="1841" r:id="rId12"/>
    <p:sldId id="1842" r:id="rId13"/>
    <p:sldId id="1809" r:id="rId14"/>
    <p:sldId id="1843" r:id="rId15"/>
    <p:sldId id="1844" r:id="rId16"/>
    <p:sldId id="1870" r:id="rId17"/>
    <p:sldId id="1871" r:id="rId18"/>
    <p:sldId id="1823" r:id="rId19"/>
    <p:sldId id="1824" r:id="rId20"/>
    <p:sldId id="1826" r:id="rId21"/>
    <p:sldId id="1866" r:id="rId22"/>
    <p:sldId id="1867" r:id="rId23"/>
    <p:sldId id="1828" r:id="rId24"/>
    <p:sldId id="1825" r:id="rId25"/>
    <p:sldId id="1869" r:id="rId26"/>
    <p:sldId id="1846" r:id="rId27"/>
    <p:sldId id="1810" r:id="rId28"/>
    <p:sldId id="1860" r:id="rId29"/>
    <p:sldId id="1853" r:id="rId30"/>
    <p:sldId id="1861" r:id="rId31"/>
    <p:sldId id="1862" r:id="rId32"/>
    <p:sldId id="1865" r:id="rId33"/>
    <p:sldId id="1864" r:id="rId34"/>
    <p:sldId id="1859" r:id="rId35"/>
    <p:sldId id="1848" r:id="rId36"/>
    <p:sldId id="1849" r:id="rId37"/>
    <p:sldId id="1850" r:id="rId38"/>
    <p:sldId id="1852" r:id="rId39"/>
    <p:sldId id="1851" r:id="rId40"/>
    <p:sldId id="1854" r:id="rId41"/>
    <p:sldId id="1855" r:id="rId42"/>
    <p:sldId id="1856" r:id="rId43"/>
    <p:sldId id="1857" r:id="rId44"/>
    <p:sldId id="1872" r:id="rId45"/>
    <p:sldId id="1858" r:id="rId46"/>
    <p:sldId id="1806" r:id="rId47"/>
    <p:sldId id="1868" r:id="rId48"/>
    <p:sldId id="1829" r:id="rId49"/>
    <p:sldId id="1830" r:id="rId50"/>
    <p:sldId id="1831" r:id="rId51"/>
    <p:sldId id="1832" r:id="rId52"/>
    <p:sldId id="1833" r:id="rId53"/>
    <p:sldId id="1834" r:id="rId54"/>
    <p:sldId id="1835" r:id="rId55"/>
    <p:sldId id="1836"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290A60-DCEC-4E8E-B242-08BC8637421C}">
          <p14:sldIdLst>
            <p14:sldId id="1734"/>
            <p14:sldId id="1733"/>
            <p14:sldId id="1785"/>
            <p14:sldId id="1837"/>
            <p14:sldId id="1838"/>
            <p14:sldId id="1807"/>
            <p14:sldId id="1788"/>
          </p14:sldIdLst>
        </p14:section>
        <p14:section name="无标题节" id="{B5312C5D-6321-46C4-8889-26F6592E1F7E}">
          <p14:sldIdLst>
            <p14:sldId id="1839"/>
            <p14:sldId id="1840"/>
            <p14:sldId id="1841"/>
            <p14:sldId id="1842"/>
            <p14:sldId id="1809"/>
            <p14:sldId id="1843"/>
            <p14:sldId id="1844"/>
            <p14:sldId id="1870"/>
            <p14:sldId id="1871"/>
            <p14:sldId id="1823"/>
            <p14:sldId id="1824"/>
            <p14:sldId id="1826"/>
            <p14:sldId id="1866"/>
            <p14:sldId id="1867"/>
            <p14:sldId id="1828"/>
            <p14:sldId id="1825"/>
            <p14:sldId id="1869"/>
            <p14:sldId id="1846"/>
            <p14:sldId id="1810"/>
            <p14:sldId id="1860"/>
            <p14:sldId id="1853"/>
            <p14:sldId id="1861"/>
            <p14:sldId id="1862"/>
            <p14:sldId id="1865"/>
            <p14:sldId id="1864"/>
            <p14:sldId id="1859"/>
            <p14:sldId id="1848"/>
            <p14:sldId id="1849"/>
            <p14:sldId id="1850"/>
            <p14:sldId id="1852"/>
            <p14:sldId id="1851"/>
            <p14:sldId id="1854"/>
            <p14:sldId id="1855"/>
            <p14:sldId id="1856"/>
            <p14:sldId id="1857"/>
            <p14:sldId id="1872"/>
            <p14:sldId id="1858"/>
            <p14:sldId id="1806"/>
            <p14:sldId id="1868"/>
            <p14:sldId id="1829"/>
            <p14:sldId id="1830"/>
            <p14:sldId id="1831"/>
            <p14:sldId id="1832"/>
            <p14:sldId id="1833"/>
            <p14:sldId id="1834"/>
            <p14:sldId id="1835"/>
            <p14:sldId id="18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8E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5031" autoAdjust="0"/>
  </p:normalViewPr>
  <p:slideViewPr>
    <p:cSldViewPr snapToGrid="0">
      <p:cViewPr varScale="1">
        <p:scale>
          <a:sx n="62" d="100"/>
          <a:sy n="62" d="100"/>
        </p:scale>
        <p:origin x="995"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E2759-BAB6-4EBC-88AF-C25518A98FAE}" type="datetimeFigureOut">
              <a:rPr lang="zh-CN" altLang="en-US" smtClean="0"/>
              <a:t>2020/7/15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7EE2F-6F06-40D3-B5D8-B269A72C849C}" type="slidenum">
              <a:rPr lang="zh-CN" altLang="en-US" smtClean="0"/>
              <a:t>‹#›</a:t>
            </a:fld>
            <a:endParaRPr lang="zh-CN" altLang="en-US"/>
          </a:p>
        </p:txBody>
      </p:sp>
    </p:spTree>
    <p:extLst>
      <p:ext uri="{BB962C8B-B14F-4D97-AF65-F5344CB8AC3E}">
        <p14:creationId xmlns:p14="http://schemas.microsoft.com/office/powerpoint/2010/main" val="144856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大家下午好。我们是项目实训二班</a:t>
            </a:r>
            <a:r>
              <a:rPr lang="en-US" altLang="zh-CN"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G23</a:t>
            </a:r>
            <a:r>
              <a:rPr lang="zh-CN" altLang="en-US"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小组，接下来将展示我们的作品</a:t>
            </a:r>
            <a:r>
              <a:rPr lang="en-US" altLang="zh-CN"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电影领域垂直搜索引擎 </a:t>
            </a:r>
            <a:r>
              <a:rPr lang="en-US" altLang="zh-CN"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Not Only Film</a:t>
            </a:r>
            <a:r>
              <a:rPr lang="zh-CN" altLang="en-US" sz="12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平台。</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1</a:t>
            </a:fld>
            <a:endParaRPr lang="zh-CN" altLang="en-US"/>
          </a:p>
        </p:txBody>
      </p:sp>
    </p:spTree>
    <p:extLst>
      <p:ext uri="{BB962C8B-B14F-4D97-AF65-F5344CB8AC3E}">
        <p14:creationId xmlns:p14="http://schemas.microsoft.com/office/powerpoint/2010/main" val="225562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dirty="0">
                <a:solidFill>
                  <a:schemeClr val="tx1"/>
                </a:solidFill>
                <a:effectLst/>
                <a:latin typeface="+mn-lt"/>
                <a:ea typeface="+mn-ea"/>
                <a:cs typeface="+mn-cs"/>
              </a:rPr>
              <a:t>利用智能项目管理软件</a:t>
            </a:r>
            <a:r>
              <a:rPr lang="en-US" altLang="zh-CN" sz="1200" b="0" i="0" kern="1200" dirty="0">
                <a:solidFill>
                  <a:schemeClr val="tx1"/>
                </a:solidFill>
                <a:effectLst/>
                <a:latin typeface="+mn-lt"/>
                <a:ea typeface="+mn-ea"/>
                <a:cs typeface="+mn-cs"/>
              </a:rPr>
              <a:t>Corner Stone</a:t>
            </a:r>
            <a:r>
              <a:rPr lang="zh-CN" altLang="en-US" sz="1200" b="0" i="0" kern="1200" dirty="0">
                <a:solidFill>
                  <a:schemeClr val="tx1"/>
                </a:solidFill>
                <a:effectLst/>
                <a:latin typeface="+mn-lt"/>
                <a:ea typeface="+mn-ea"/>
                <a:cs typeface="+mn-cs"/>
              </a:rPr>
              <a:t>，团队进行了任务管理、需求管理、文档共享、代办管理，提高了协作的效率，能够科学量化团队</a:t>
            </a:r>
            <a:r>
              <a:rPr lang="zh-CN" altLang="en-US" sz="1200" b="0" i="0" kern="1200">
                <a:solidFill>
                  <a:schemeClr val="tx1"/>
                </a:solidFill>
                <a:effectLst/>
                <a:latin typeface="+mn-lt"/>
                <a:ea typeface="+mn-ea"/>
                <a:cs typeface="+mn-cs"/>
              </a:rPr>
              <a:t>表现。</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a:solidFill>
                  <a:schemeClr val="tx1"/>
                </a:solidFill>
                <a:effectLst/>
                <a:latin typeface="+mn-lt"/>
                <a:ea typeface="+mn-ea"/>
                <a:cs typeface="+mn-cs"/>
              </a:rPr>
              <a:t>在</a:t>
            </a:r>
            <a:r>
              <a:rPr lang="zh-CN" altLang="en-US" sz="1200" b="0" i="0" kern="1200" dirty="0">
                <a:solidFill>
                  <a:schemeClr val="tx1"/>
                </a:solidFill>
                <a:effectLst/>
                <a:latin typeface="+mn-lt"/>
                <a:ea typeface="+mn-ea"/>
                <a:cs typeface="+mn-cs"/>
              </a:rPr>
              <a:t>待办事项功能中，团队成员发布任务，设定责任人与优先级，并及时更新状态，使得项目进度</a:t>
            </a:r>
            <a:r>
              <a:rPr lang="zh-CN" altLang="en-US" sz="1200" b="0" i="0" kern="1200">
                <a:solidFill>
                  <a:schemeClr val="tx1"/>
                </a:solidFill>
                <a:effectLst/>
                <a:latin typeface="+mn-lt"/>
                <a:ea typeface="+mn-ea"/>
                <a:cs typeface="+mn-cs"/>
              </a:rPr>
              <a:t>一目了然；</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a:solidFill>
                  <a:schemeClr val="tx1"/>
                </a:solidFill>
                <a:effectLst/>
                <a:latin typeface="+mn-lt"/>
                <a:ea typeface="+mn-ea"/>
                <a:cs typeface="+mn-cs"/>
              </a:rPr>
              <a:t>在</a:t>
            </a:r>
            <a:r>
              <a:rPr lang="zh-CN" altLang="en-US" sz="1200" b="0" i="0" kern="1200" dirty="0">
                <a:solidFill>
                  <a:schemeClr val="tx1"/>
                </a:solidFill>
                <a:effectLst/>
                <a:latin typeface="+mn-lt"/>
                <a:ea typeface="+mn-ea"/>
                <a:cs typeface="+mn-cs"/>
              </a:rPr>
              <a:t>文件中，团队成员共享项目文档与个人日报，每一位组员都能够看到所有的文档，及时交流沟通工作的进展与内心的</a:t>
            </a:r>
            <a:r>
              <a:rPr lang="zh-CN" altLang="en-US" sz="1200" b="0" i="0" kern="1200">
                <a:solidFill>
                  <a:schemeClr val="tx1"/>
                </a:solidFill>
                <a:effectLst/>
                <a:latin typeface="+mn-lt"/>
                <a:ea typeface="+mn-ea"/>
                <a:cs typeface="+mn-cs"/>
              </a:rPr>
              <a:t>感受；</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200" b="0" i="0" kern="1200">
                <a:solidFill>
                  <a:schemeClr val="tx1"/>
                </a:solidFill>
                <a:effectLst/>
                <a:latin typeface="+mn-lt"/>
                <a:ea typeface="+mn-ea"/>
                <a:cs typeface="+mn-cs"/>
              </a:rPr>
              <a:t>Wiki</a:t>
            </a:r>
            <a:r>
              <a:rPr lang="zh-CN" altLang="en-US" sz="1200" b="0" i="0" kern="1200">
                <a:solidFill>
                  <a:schemeClr val="tx1"/>
                </a:solidFill>
                <a:effectLst/>
                <a:latin typeface="+mn-lt"/>
                <a:ea typeface="+mn-ea"/>
                <a:cs typeface="+mn-cs"/>
              </a:rPr>
              <a:t>中</a:t>
            </a:r>
            <a:r>
              <a:rPr lang="zh-CN" altLang="en-US" sz="1200" b="0" i="0" kern="1200" dirty="0">
                <a:solidFill>
                  <a:schemeClr val="tx1"/>
                </a:solidFill>
                <a:effectLst/>
                <a:latin typeface="+mn-lt"/>
                <a:ea typeface="+mn-ea"/>
                <a:cs typeface="+mn-cs"/>
              </a:rPr>
              <a:t>存放了小组成员的一些学习体会以及项目中的重要内容</a:t>
            </a:r>
            <a:r>
              <a:rPr lang="zh-CN" altLang="en-US" sz="1200" b="0" i="0" kern="1200">
                <a:solidFill>
                  <a:schemeClr val="tx1"/>
                </a:solidFill>
                <a:effectLst/>
                <a:latin typeface="+mn-lt"/>
                <a:ea typeface="+mn-ea"/>
                <a:cs typeface="+mn-cs"/>
              </a:rPr>
              <a:t>，如</a:t>
            </a:r>
            <a:r>
              <a:rPr lang="en-US" altLang="zh-CN" sz="1200" b="0" i="0" kern="1200">
                <a:solidFill>
                  <a:schemeClr val="tx1"/>
                </a:solidFill>
                <a:effectLst/>
                <a:latin typeface="+mn-lt"/>
                <a:ea typeface="+mn-ea"/>
                <a:cs typeface="+mn-cs"/>
              </a:rPr>
              <a:t>Nginx</a:t>
            </a:r>
            <a:r>
              <a:rPr lang="zh-CN" altLang="en-US" sz="1200" b="0" i="0" kern="1200">
                <a:solidFill>
                  <a:schemeClr val="tx1"/>
                </a:solidFill>
                <a:effectLst/>
                <a:latin typeface="+mn-lt"/>
                <a:ea typeface="+mn-ea"/>
                <a:cs typeface="+mn-cs"/>
              </a:rPr>
              <a:t>反向代理配置与跨域说明、</a:t>
            </a:r>
            <a:r>
              <a:rPr lang="en-US" altLang="zh-CN" sz="1200" b="0" i="0" kern="1200">
                <a:solidFill>
                  <a:schemeClr val="tx1"/>
                </a:solidFill>
                <a:effectLst/>
                <a:latin typeface="+mn-lt"/>
                <a:ea typeface="+mn-ea"/>
                <a:cs typeface="+mn-cs"/>
              </a:rPr>
              <a:t>Code Review</a:t>
            </a:r>
            <a:r>
              <a:rPr lang="zh-CN" altLang="en-US" sz="1200" b="0" i="0" kern="1200">
                <a:solidFill>
                  <a:schemeClr val="tx1"/>
                </a:solidFill>
                <a:effectLst/>
                <a:latin typeface="+mn-lt"/>
                <a:ea typeface="+mn-ea"/>
                <a:cs typeface="+mn-cs"/>
              </a:rPr>
              <a:t>指南等</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10</a:t>
            </a:fld>
            <a:endParaRPr lang="zh-CN" altLang="en-US"/>
          </a:p>
        </p:txBody>
      </p:sp>
    </p:spTree>
    <p:extLst>
      <p:ext uri="{BB962C8B-B14F-4D97-AF65-F5344CB8AC3E}">
        <p14:creationId xmlns:p14="http://schemas.microsoft.com/office/powerpoint/2010/main" val="416237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dirty="0">
                <a:solidFill>
                  <a:schemeClr val="tx1"/>
                </a:solidFill>
                <a:effectLst/>
                <a:latin typeface="+mn-lt"/>
                <a:ea typeface="+mn-ea"/>
                <a:cs typeface="+mn-cs"/>
              </a:rPr>
              <a:t>在代码管理方面，我们选择了</a:t>
            </a:r>
            <a:r>
              <a:rPr lang="en-US" altLang="zh-CN" sz="1200" b="0" i="0" kern="1200" dirty="0">
                <a:solidFill>
                  <a:schemeClr val="tx1"/>
                </a:solidFill>
                <a:effectLst/>
                <a:latin typeface="+mn-lt"/>
                <a:ea typeface="+mn-ea"/>
                <a:cs typeface="+mn-cs"/>
              </a:rPr>
              <a:t>GitLab</a:t>
            </a:r>
            <a:r>
              <a:rPr lang="zh-CN" altLang="en-US" sz="1200" b="0" i="0" kern="1200" dirty="0">
                <a:solidFill>
                  <a:schemeClr val="tx1"/>
                </a:solidFill>
                <a:effectLst/>
                <a:latin typeface="+mn-lt"/>
                <a:ea typeface="+mn-ea"/>
                <a:cs typeface="+mn-cs"/>
              </a:rPr>
              <a:t>工具，搭建私服进行源代码仓库管理，执行严格的</a:t>
            </a:r>
            <a:r>
              <a:rPr lang="en-US" altLang="zh-CN" sz="1200" b="0" i="0" kern="1200" dirty="0">
                <a:solidFill>
                  <a:schemeClr val="tx1"/>
                </a:solidFill>
                <a:effectLst/>
                <a:latin typeface="+mn-lt"/>
                <a:ea typeface="+mn-ea"/>
                <a:cs typeface="+mn-cs"/>
              </a:rPr>
              <a:t>Code Review</a:t>
            </a:r>
            <a:r>
              <a:rPr lang="zh-CN" altLang="en-US" sz="1200" b="0" i="0" kern="1200" dirty="0">
                <a:solidFill>
                  <a:schemeClr val="tx1"/>
                </a:solidFill>
                <a:effectLst/>
                <a:latin typeface="+mn-lt"/>
                <a:ea typeface="+mn-ea"/>
                <a:cs typeface="+mn-cs"/>
              </a:rPr>
              <a:t>，各个成员创建自己独立的分支进行开发，功能开发完成后上</a:t>
            </a:r>
            <a:r>
              <a:rPr lang="zh-CN" altLang="en-US" sz="1200" b="0" i="0" kern="1200">
                <a:solidFill>
                  <a:schemeClr val="tx1"/>
                </a:solidFill>
                <a:effectLst/>
                <a:latin typeface="+mn-lt"/>
                <a:ea typeface="+mn-ea"/>
                <a:cs typeface="+mn-cs"/>
              </a:rPr>
              <a:t>传至自己的远程分支并提交</a:t>
            </a:r>
            <a:r>
              <a:rPr lang="en-US" altLang="zh-CN" sz="1200" b="0" i="0" kern="1200">
                <a:solidFill>
                  <a:schemeClr val="tx1"/>
                </a:solidFill>
                <a:effectLst/>
                <a:latin typeface="+mn-lt"/>
                <a:ea typeface="+mn-ea"/>
                <a:cs typeface="+mn-cs"/>
              </a:rPr>
              <a:t>Merge Request</a:t>
            </a:r>
            <a:r>
              <a:rPr lang="zh-CN" altLang="en-US" sz="1200" b="0" i="0" kern="120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由应承峻同学进行</a:t>
            </a:r>
            <a:r>
              <a:rPr lang="zh-CN" altLang="en-US" sz="1200" b="0" i="0" kern="1200">
                <a:solidFill>
                  <a:schemeClr val="tx1"/>
                </a:solidFill>
                <a:effectLst/>
                <a:latin typeface="+mn-lt"/>
                <a:ea typeface="+mn-ea"/>
                <a:cs typeface="+mn-cs"/>
              </a:rPr>
              <a:t>代码评审。</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a:solidFill>
                  <a:schemeClr val="tx1"/>
                </a:solidFill>
                <a:effectLst/>
                <a:latin typeface="+mn-lt"/>
                <a:ea typeface="+mn-ea"/>
                <a:cs typeface="+mn-cs"/>
              </a:rPr>
              <a:t>只有</a:t>
            </a:r>
            <a:r>
              <a:rPr lang="zh-CN" altLang="en-US" sz="1200" b="0" i="0" kern="1200" dirty="0">
                <a:solidFill>
                  <a:schemeClr val="tx1"/>
                </a:solidFill>
                <a:effectLst/>
                <a:latin typeface="+mn-lt"/>
                <a:ea typeface="+mn-ea"/>
                <a:cs typeface="+mn-cs"/>
              </a:rPr>
              <a:t>评审通过后的代码才会被合并到主分支中，否则将被要求修改代码后重新上传，以此保证主分支代码的合理可用性。</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11</a:t>
            </a:fld>
            <a:endParaRPr lang="zh-CN" altLang="en-US"/>
          </a:p>
        </p:txBody>
      </p:sp>
    </p:spTree>
    <p:extLst>
      <p:ext uri="{BB962C8B-B14F-4D97-AF65-F5344CB8AC3E}">
        <p14:creationId xmlns:p14="http://schemas.microsoft.com/office/powerpoint/2010/main" val="1693739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在分析与设计部分中，我们将从平台使用的技术栈出发，说明各个环节的设计实现与亮点。</a:t>
            </a:r>
            <a:endParaRPr lang="en-US" altLang="zh-CN"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12</a:t>
            </a:fld>
            <a:endParaRPr lang="zh-CN" altLang="en-US"/>
          </a:p>
        </p:txBody>
      </p:sp>
    </p:spTree>
    <p:extLst>
      <p:ext uri="{BB962C8B-B14F-4D97-AF65-F5344CB8AC3E}">
        <p14:creationId xmlns:p14="http://schemas.microsoft.com/office/powerpoint/2010/main" val="101234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项目采用的技术栈如图所示，分为前端、后端、服务器、爬虫、知识图谱五大模块，使用了开源搜索引擎框架</a:t>
            </a:r>
            <a:r>
              <a:rPr lang="en-US" altLang="zh-CN" dirty="0"/>
              <a:t>Elastic Search</a:t>
            </a:r>
            <a:r>
              <a:rPr lang="zh-CN" altLang="en-US" dirty="0"/>
              <a:t>完成了这次项目。</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13</a:t>
            </a:fld>
            <a:endParaRPr lang="zh-CN" altLang="en-US"/>
          </a:p>
        </p:txBody>
      </p:sp>
    </p:spTree>
    <p:extLst>
      <p:ext uri="{BB962C8B-B14F-4D97-AF65-F5344CB8AC3E}">
        <p14:creationId xmlns:p14="http://schemas.microsoft.com/office/powerpoint/2010/main" val="127817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前端采用</a:t>
            </a:r>
            <a:r>
              <a:rPr lang="en-US" altLang="zh-CN"/>
              <a:t>Vue-Cli</a:t>
            </a:r>
            <a:r>
              <a:rPr lang="zh-CN" altLang="en-US"/>
              <a:t>框架，利用图数据库交互操作框架</a:t>
            </a:r>
            <a:r>
              <a:rPr lang="en-US" altLang="zh-CN"/>
              <a:t>Interactive Graph</a:t>
            </a:r>
            <a:r>
              <a:rPr lang="zh-CN" altLang="en-US"/>
              <a:t>实现了酷炫的电影关系图，利用</a:t>
            </a:r>
            <a:r>
              <a:rPr lang="en-US" altLang="zh-CN"/>
              <a:t>echarts</a:t>
            </a:r>
            <a:r>
              <a:rPr lang="zh-CN" altLang="en-US"/>
              <a:t>绘制搜索指数曲线图。</a:t>
            </a:r>
            <a:br>
              <a:rPr lang="zh-CN" altLang="en-US"/>
            </a:br>
            <a:br>
              <a:rPr lang="zh-CN" altLang="en-US"/>
            </a:br>
            <a:r>
              <a:rPr lang="zh-CN" altLang="en-US"/>
              <a:t>为了实现筛选功能，我们设置了折叠式的动态筛选器，采用主从筛选结构，主筛选器用于筛选结果的类型（电影、资讯、种子），子筛选器依赖于父筛选器进行拓展。</a:t>
            </a:r>
            <a:br>
              <a:rPr lang="zh-CN" altLang="en-US"/>
            </a:br>
            <a:br>
              <a:rPr lang="zh-CN" altLang="en-US"/>
            </a:br>
            <a:r>
              <a:rPr lang="zh-CN" altLang="en-US"/>
              <a:t>为了兼容不同的客户端与浏览器，我们的整体页面架构采用响应式布局和分栏设计。首页采用了极简设计，搜索结果采用分页设计，电影详情页利用</a:t>
            </a:r>
            <a:r>
              <a:rPr lang="en-US" altLang="zh-CN"/>
              <a:t>v-bind</a:t>
            </a:r>
            <a:r>
              <a:rPr lang="zh-CN" altLang="en-US"/>
              <a:t>采用选项页切换设计。</a:t>
            </a:r>
            <a:br>
              <a:rPr lang="zh-CN" altLang="en-US"/>
            </a:br>
            <a:br>
              <a:rPr lang="zh-CN" altLang="en-US"/>
            </a:br>
            <a:r>
              <a:rPr lang="zh-CN" altLang="en-US"/>
              <a:t>此外，使用</a:t>
            </a:r>
            <a:r>
              <a:rPr lang="en-US" altLang="zh-CN"/>
              <a:t>ESLint</a:t>
            </a:r>
            <a:r>
              <a:rPr lang="zh-CN" altLang="en-US"/>
              <a:t>来保证代码格式，保证代码的规范性。</a:t>
            </a:r>
            <a:br>
              <a:rPr lang="zh-CN" altLang="en-US"/>
            </a:br>
            <a:endParaRPr lang="zh-CN" altLang="en-US"/>
          </a:p>
        </p:txBody>
      </p:sp>
      <p:sp>
        <p:nvSpPr>
          <p:cNvPr id="4" name="灯片编号占位符 3"/>
          <p:cNvSpPr>
            <a:spLocks noGrp="1"/>
          </p:cNvSpPr>
          <p:nvPr>
            <p:ph type="sldNum" sz="quarter" idx="5"/>
          </p:nvPr>
        </p:nvSpPr>
        <p:spPr/>
        <p:txBody>
          <a:bodyPr/>
          <a:lstStyle/>
          <a:p>
            <a:fld id="{9B50AD9D-495F-4212-8A41-35A4EA45B40A}" type="slidenum">
              <a:rPr lang="zh-CN" altLang="en-US" smtClean="0"/>
              <a:t>14</a:t>
            </a:fld>
            <a:endParaRPr lang="zh-CN" altLang="en-US"/>
          </a:p>
        </p:txBody>
      </p:sp>
    </p:spTree>
    <p:extLst>
      <p:ext uri="{BB962C8B-B14F-4D97-AF65-F5344CB8AC3E}">
        <p14:creationId xmlns:p14="http://schemas.microsoft.com/office/powerpoint/2010/main" val="4158431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前端采用</a:t>
            </a:r>
            <a:r>
              <a:rPr lang="en-US" altLang="zh-CN"/>
              <a:t>Vue-Cli</a:t>
            </a:r>
            <a:r>
              <a:rPr lang="zh-CN" altLang="en-US"/>
              <a:t>框架，利用图数据库交互操作框架</a:t>
            </a:r>
            <a:r>
              <a:rPr lang="en-US" altLang="zh-CN"/>
              <a:t>Interactive Graph</a:t>
            </a:r>
            <a:r>
              <a:rPr lang="zh-CN" altLang="en-US"/>
              <a:t>实现了酷炫的电影关系图，利用</a:t>
            </a:r>
            <a:r>
              <a:rPr lang="en-US" altLang="zh-CN"/>
              <a:t>echarts</a:t>
            </a:r>
            <a:r>
              <a:rPr lang="zh-CN" altLang="en-US"/>
              <a:t>绘制搜索指数曲线图。</a:t>
            </a:r>
            <a:br>
              <a:rPr lang="zh-CN" altLang="en-US"/>
            </a:br>
            <a:br>
              <a:rPr lang="zh-CN" altLang="en-US"/>
            </a:br>
            <a:r>
              <a:rPr lang="zh-CN" altLang="en-US"/>
              <a:t>为了实现筛选功能，我们设置了折叠式的动态筛选器，采用主从筛选结构，主筛选器用于筛选结果的类型（电影、资讯、种子），子筛选器依赖于父筛选器进行拓展。</a:t>
            </a:r>
            <a:br>
              <a:rPr lang="zh-CN" altLang="en-US"/>
            </a:br>
            <a:br>
              <a:rPr lang="zh-CN" altLang="en-US"/>
            </a:br>
            <a:r>
              <a:rPr lang="zh-CN" altLang="en-US"/>
              <a:t>为了兼容不同的客户端与浏览器，我们的整体页面架构采用响应式布局和分栏设计。首页采用了极简设计，搜索结果采用分页设计，电影详情页利用</a:t>
            </a:r>
            <a:r>
              <a:rPr lang="en-US" altLang="zh-CN"/>
              <a:t>v-bind</a:t>
            </a:r>
            <a:r>
              <a:rPr lang="zh-CN" altLang="en-US"/>
              <a:t>采用选项页切换设计。</a:t>
            </a:r>
            <a:br>
              <a:rPr lang="zh-CN" altLang="en-US"/>
            </a:br>
            <a:br>
              <a:rPr lang="zh-CN" altLang="en-US"/>
            </a:br>
            <a:r>
              <a:rPr lang="zh-CN" altLang="en-US"/>
              <a:t>此外，使用</a:t>
            </a:r>
            <a:r>
              <a:rPr lang="en-US" altLang="zh-CN"/>
              <a:t>ESLint</a:t>
            </a:r>
            <a:r>
              <a:rPr lang="zh-CN" altLang="en-US"/>
              <a:t>来保证代码格式，保证代码的规范性。</a:t>
            </a:r>
            <a:br>
              <a:rPr lang="zh-CN" altLang="en-US"/>
            </a:br>
            <a:endParaRPr lang="zh-CN" altLang="en-US"/>
          </a:p>
        </p:txBody>
      </p:sp>
      <p:sp>
        <p:nvSpPr>
          <p:cNvPr id="4" name="灯片编号占位符 3"/>
          <p:cNvSpPr>
            <a:spLocks noGrp="1"/>
          </p:cNvSpPr>
          <p:nvPr>
            <p:ph type="sldNum" sz="quarter" idx="5"/>
          </p:nvPr>
        </p:nvSpPr>
        <p:spPr/>
        <p:txBody>
          <a:bodyPr/>
          <a:lstStyle/>
          <a:p>
            <a:fld id="{9B50AD9D-495F-4212-8A41-35A4EA45B40A}" type="slidenum">
              <a:rPr lang="zh-CN" altLang="en-US" smtClean="0"/>
              <a:t>15</a:t>
            </a:fld>
            <a:endParaRPr lang="zh-CN" altLang="en-US"/>
          </a:p>
        </p:txBody>
      </p:sp>
    </p:spTree>
    <p:extLst>
      <p:ext uri="{BB962C8B-B14F-4D97-AF65-F5344CB8AC3E}">
        <p14:creationId xmlns:p14="http://schemas.microsoft.com/office/powerpoint/2010/main" val="1541844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前端采用</a:t>
            </a:r>
            <a:r>
              <a:rPr lang="en-US" altLang="zh-CN"/>
              <a:t>Vue-Cli</a:t>
            </a:r>
            <a:r>
              <a:rPr lang="zh-CN" altLang="en-US"/>
              <a:t>框架，利用图数据库交互操作框架</a:t>
            </a:r>
            <a:r>
              <a:rPr lang="en-US" altLang="zh-CN"/>
              <a:t>Interactive Graph</a:t>
            </a:r>
            <a:r>
              <a:rPr lang="zh-CN" altLang="en-US"/>
              <a:t>实现了酷炫的电影关系图，利用</a:t>
            </a:r>
            <a:r>
              <a:rPr lang="en-US" altLang="zh-CN"/>
              <a:t>echarts</a:t>
            </a:r>
            <a:r>
              <a:rPr lang="zh-CN" altLang="en-US"/>
              <a:t>绘制搜索指数曲线图。</a:t>
            </a:r>
            <a:br>
              <a:rPr lang="zh-CN" altLang="en-US"/>
            </a:br>
            <a:br>
              <a:rPr lang="zh-CN" altLang="en-US"/>
            </a:br>
            <a:r>
              <a:rPr lang="zh-CN" altLang="en-US"/>
              <a:t>为了实现筛选功能，我们设置了折叠式的动态筛选器，采用主从筛选结构，主筛选器用于筛选结果的类型（电影、资讯、种子），子筛选器依赖于父筛选器进行拓展。</a:t>
            </a:r>
            <a:br>
              <a:rPr lang="zh-CN" altLang="en-US"/>
            </a:br>
            <a:br>
              <a:rPr lang="zh-CN" altLang="en-US"/>
            </a:br>
            <a:r>
              <a:rPr lang="zh-CN" altLang="en-US"/>
              <a:t>为了兼容不同的客户端与浏览器，我们的整体页面架构采用响应式布局和分栏设计。首页采用了极简设计，搜索结果采用分页设计，电影详情页利用</a:t>
            </a:r>
            <a:r>
              <a:rPr lang="en-US" altLang="zh-CN"/>
              <a:t>v-bind</a:t>
            </a:r>
            <a:r>
              <a:rPr lang="zh-CN" altLang="en-US"/>
              <a:t>采用选项页切换设计。</a:t>
            </a:r>
            <a:br>
              <a:rPr lang="zh-CN" altLang="en-US"/>
            </a:br>
            <a:br>
              <a:rPr lang="zh-CN" altLang="en-US"/>
            </a:br>
            <a:r>
              <a:rPr lang="zh-CN" altLang="en-US"/>
              <a:t>此外，使用</a:t>
            </a:r>
            <a:r>
              <a:rPr lang="en-US" altLang="zh-CN"/>
              <a:t>ESLint</a:t>
            </a:r>
            <a:r>
              <a:rPr lang="zh-CN" altLang="en-US"/>
              <a:t>来保证代码格式，保证代码的规范性。</a:t>
            </a:r>
            <a:br>
              <a:rPr lang="zh-CN" altLang="en-US"/>
            </a:br>
            <a:endParaRPr lang="zh-CN" altLang="en-US"/>
          </a:p>
        </p:txBody>
      </p:sp>
      <p:sp>
        <p:nvSpPr>
          <p:cNvPr id="4" name="灯片编号占位符 3"/>
          <p:cNvSpPr>
            <a:spLocks noGrp="1"/>
          </p:cNvSpPr>
          <p:nvPr>
            <p:ph type="sldNum" sz="quarter" idx="5"/>
          </p:nvPr>
        </p:nvSpPr>
        <p:spPr/>
        <p:txBody>
          <a:bodyPr/>
          <a:lstStyle/>
          <a:p>
            <a:fld id="{9B50AD9D-495F-4212-8A41-35A4EA45B40A}" type="slidenum">
              <a:rPr lang="zh-CN" altLang="en-US" smtClean="0"/>
              <a:t>16</a:t>
            </a:fld>
            <a:endParaRPr lang="zh-CN" altLang="en-US"/>
          </a:p>
        </p:txBody>
      </p:sp>
    </p:spTree>
    <p:extLst>
      <p:ext uri="{BB962C8B-B14F-4D97-AF65-F5344CB8AC3E}">
        <p14:creationId xmlns:p14="http://schemas.microsoft.com/office/powerpoint/2010/main" val="286416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接下来是服务端架构</a:t>
            </a:r>
            <a:r>
              <a:rPr lang="zh-CN" altLang="en-US" sz="1200" b="0" i="0" kern="1200">
                <a:solidFill>
                  <a:schemeClr val="tx1"/>
                </a:solidFill>
                <a:effectLst/>
                <a:latin typeface="+mn-lt"/>
                <a:ea typeface="+mn-ea"/>
                <a:cs typeface="+mn-cs"/>
              </a:rPr>
              <a:t>部分。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当用户发起请求时，请求会以</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数据的格式发送到服务端。服务器端的架构如图所示，最外层是一个</a:t>
            </a:r>
            <a:r>
              <a:rPr lang="en-US" altLang="zh-CN" sz="1200" b="0" i="0" kern="1200" dirty="0">
                <a:solidFill>
                  <a:schemeClr val="tx1"/>
                </a:solidFill>
                <a:effectLst/>
                <a:latin typeface="+mn-lt"/>
                <a:ea typeface="+mn-ea"/>
                <a:cs typeface="+mn-cs"/>
              </a:rPr>
              <a:t>Nginx</a:t>
            </a:r>
            <a:r>
              <a:rPr lang="zh-CN" altLang="en-US" sz="1200" b="0" i="0" kern="1200" dirty="0">
                <a:solidFill>
                  <a:schemeClr val="tx1"/>
                </a:solidFill>
                <a:effectLst/>
                <a:latin typeface="+mn-lt"/>
                <a:ea typeface="+mn-ea"/>
                <a:cs typeface="+mn-cs"/>
              </a:rPr>
              <a:t>反向代理和负载均衡服务器，负责过滤并转发用户的请求到某个</a:t>
            </a:r>
            <a:r>
              <a:rPr lang="en-US" altLang="zh-CN" sz="1200" b="0" i="0" kern="1200" dirty="0">
                <a:solidFill>
                  <a:schemeClr val="tx1"/>
                </a:solidFill>
                <a:effectLst/>
                <a:latin typeface="+mn-lt"/>
                <a:ea typeface="+mn-ea"/>
                <a:cs typeface="+mn-cs"/>
              </a:rPr>
              <a:t>Tomcat</a:t>
            </a:r>
            <a:r>
              <a:rPr lang="zh-CN" altLang="en-US" sz="1200" b="0" i="0" kern="1200" dirty="0">
                <a:solidFill>
                  <a:schemeClr val="tx1"/>
                </a:solidFill>
                <a:effectLst/>
                <a:latin typeface="+mn-lt"/>
                <a:ea typeface="+mn-ea"/>
                <a:cs typeface="+mn-cs"/>
              </a:rPr>
              <a:t>应用服务器中；服务端处理完请求后再将数据返回到客户端</a:t>
            </a:r>
            <a:r>
              <a:rPr lang="zh-CN" altLang="en-US" sz="1200" b="0" i="0" kern="1200">
                <a:solidFill>
                  <a:schemeClr val="tx1"/>
                </a:solidFill>
                <a:effectLst/>
                <a:latin typeface="+mn-lt"/>
                <a:ea typeface="+mn-ea"/>
                <a:cs typeface="+mn-cs"/>
              </a:rPr>
              <a:t>中。</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如果涉及到对</a:t>
            </a:r>
            <a:r>
              <a:rPr lang="en-US" altLang="zh-CN" sz="1200" b="0" i="0" kern="1200" dirty="0">
                <a:solidFill>
                  <a:schemeClr val="tx1"/>
                </a:solidFill>
                <a:effectLst/>
                <a:latin typeface="+mn-lt"/>
                <a:ea typeface="+mn-ea"/>
                <a:cs typeface="+mn-cs"/>
              </a:rPr>
              <a:t>Elastic Search </a:t>
            </a:r>
            <a:r>
              <a:rPr lang="zh-CN" altLang="en-US" sz="1200" b="0" i="0" kern="1200" dirty="0">
                <a:solidFill>
                  <a:schemeClr val="tx1"/>
                </a:solidFill>
                <a:effectLst/>
                <a:latin typeface="+mn-lt"/>
                <a:ea typeface="+mn-ea"/>
                <a:cs typeface="+mn-cs"/>
              </a:rPr>
              <a:t>搜索引擎的操作，对应的</a:t>
            </a:r>
            <a:r>
              <a:rPr lang="en-US" altLang="zh-CN" sz="1200" b="0" i="0" kern="1200" dirty="0">
                <a:solidFill>
                  <a:schemeClr val="tx1"/>
                </a:solidFill>
                <a:effectLst/>
                <a:latin typeface="+mn-lt"/>
                <a:ea typeface="+mn-ea"/>
                <a:cs typeface="+mn-cs"/>
              </a:rPr>
              <a:t>Tomcat</a:t>
            </a:r>
            <a:r>
              <a:rPr lang="zh-CN" altLang="en-US" sz="1200" b="0" i="0" kern="1200" dirty="0">
                <a:solidFill>
                  <a:schemeClr val="tx1"/>
                </a:solidFill>
                <a:effectLst/>
                <a:latin typeface="+mn-lt"/>
                <a:ea typeface="+mn-ea"/>
                <a:cs typeface="+mn-cs"/>
              </a:rPr>
              <a:t>应用服务器将会通过</a:t>
            </a:r>
            <a:r>
              <a:rPr lang="en-US" altLang="zh-CN" sz="1200" b="0" i="0" kern="1200" dirty="0">
                <a:solidFill>
                  <a:schemeClr val="tx1"/>
                </a:solidFill>
                <a:effectLst/>
                <a:latin typeface="+mn-lt"/>
                <a:ea typeface="+mn-ea"/>
                <a:cs typeface="+mn-cs"/>
              </a:rPr>
              <a:t>Restful</a:t>
            </a:r>
            <a:r>
              <a:rPr lang="zh-CN" altLang="en-US" sz="1200" b="0" i="0" kern="1200" dirty="0">
                <a:solidFill>
                  <a:schemeClr val="tx1"/>
                </a:solidFill>
                <a:effectLst/>
                <a:latin typeface="+mn-lt"/>
                <a:ea typeface="+mn-ea"/>
                <a:cs typeface="+mn-cs"/>
              </a:rPr>
              <a:t>接口向</a:t>
            </a:r>
            <a:r>
              <a:rPr lang="en-US" altLang="zh-CN" sz="1200" b="0" i="0" kern="1200" dirty="0">
                <a:solidFill>
                  <a:schemeClr val="tx1"/>
                </a:solidFill>
                <a:effectLst/>
                <a:latin typeface="+mn-lt"/>
                <a:ea typeface="+mn-ea"/>
                <a:cs typeface="+mn-cs"/>
              </a:rPr>
              <a:t>ES</a:t>
            </a:r>
            <a:r>
              <a:rPr lang="zh-CN" altLang="en-US" sz="1200" b="0" i="0" kern="1200" dirty="0">
                <a:solidFill>
                  <a:schemeClr val="tx1"/>
                </a:solidFill>
                <a:effectLst/>
                <a:latin typeface="+mn-lt"/>
                <a:ea typeface="+mn-ea"/>
                <a:cs typeface="+mn-cs"/>
              </a:rPr>
              <a:t>集群中的节点发起请求，</a:t>
            </a:r>
            <a:r>
              <a:rPr lang="en-US" altLang="zh-CN" sz="1200" b="0" i="0" kern="1200" dirty="0">
                <a:solidFill>
                  <a:schemeClr val="tx1"/>
                </a:solidFill>
                <a:effectLst/>
                <a:latin typeface="+mn-lt"/>
                <a:ea typeface="+mn-ea"/>
                <a:cs typeface="+mn-cs"/>
              </a:rPr>
              <a:t>ES</a:t>
            </a:r>
            <a:r>
              <a:rPr lang="zh-CN" altLang="en-US" sz="1200" b="0" i="0" kern="1200" dirty="0">
                <a:solidFill>
                  <a:schemeClr val="tx1"/>
                </a:solidFill>
                <a:effectLst/>
                <a:latin typeface="+mn-lt"/>
                <a:ea typeface="+mn-ea"/>
                <a:cs typeface="+mn-cs"/>
              </a:rPr>
              <a:t>节点处理完数据后将结果返回到对应的</a:t>
            </a:r>
            <a:r>
              <a:rPr lang="en-US" altLang="zh-CN" sz="1200" b="0" i="0" kern="1200" dirty="0">
                <a:solidFill>
                  <a:schemeClr val="tx1"/>
                </a:solidFill>
                <a:effectLst/>
                <a:latin typeface="+mn-lt"/>
                <a:ea typeface="+mn-ea"/>
                <a:cs typeface="+mn-cs"/>
              </a:rPr>
              <a:t>Tomcat</a:t>
            </a:r>
            <a:r>
              <a:rPr lang="zh-CN" altLang="en-US" sz="1200" b="0" i="0" kern="1200" dirty="0">
                <a:solidFill>
                  <a:schemeClr val="tx1"/>
                </a:solidFill>
                <a:effectLst/>
                <a:latin typeface="+mn-lt"/>
                <a:ea typeface="+mn-ea"/>
                <a:cs typeface="+mn-cs"/>
              </a:rPr>
              <a:t>容器</a:t>
            </a:r>
            <a:r>
              <a:rPr lang="zh-CN" altLang="en-US" sz="1200" b="0" i="0" kern="1200">
                <a:solidFill>
                  <a:schemeClr val="tx1"/>
                </a:solidFill>
                <a:effectLst/>
                <a:latin typeface="+mn-lt"/>
                <a:ea typeface="+mn-ea"/>
                <a:cs typeface="+mn-cs"/>
              </a:rPr>
              <a:t>中。</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由此，用户对搜索引擎中的数据操作需要通过调用应用服务器的接口实现，而不能够直接调用搜索引擎的接口。这样一方面能够防止客户端恶意</a:t>
            </a:r>
            <a:r>
              <a:rPr lang="zh-CN" altLang="en-US" sz="1200" b="0" i="0" kern="1200">
                <a:solidFill>
                  <a:schemeClr val="tx1"/>
                </a:solidFill>
                <a:effectLst/>
                <a:latin typeface="+mn-lt"/>
                <a:ea typeface="+mn-ea"/>
                <a:cs typeface="+mn-cs"/>
              </a:rPr>
              <a:t>请求干扰搜索引擎，</a:t>
            </a:r>
            <a:r>
              <a:rPr lang="zh-CN" altLang="en-US" sz="1200" b="0" i="0" kern="1200" dirty="0">
                <a:solidFill>
                  <a:schemeClr val="tx1"/>
                </a:solidFill>
                <a:effectLst/>
                <a:latin typeface="+mn-lt"/>
                <a:ea typeface="+mn-ea"/>
                <a:cs typeface="+mn-cs"/>
              </a:rPr>
              <a:t>另一方面保证了模块间明确的职责边界。</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0AD9D-495F-4212-8A41-35A4EA45B4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0230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服务端架构采用了</a:t>
            </a:r>
            <a:r>
              <a:rPr lang="en-US" altLang="zh-CN" dirty="0"/>
              <a:t>Nginx</a:t>
            </a:r>
            <a:r>
              <a:rPr lang="zh-CN" altLang="en-US" dirty="0"/>
              <a:t>作为反向代理和负载均衡</a:t>
            </a:r>
            <a:r>
              <a:rPr lang="zh-CN" altLang="en-US"/>
              <a:t>服务器，反向代理到应用服务集群和搜索引擎集群，在一定</a:t>
            </a:r>
            <a:r>
              <a:rPr lang="zh-CN" altLang="en-US" dirty="0"/>
              <a:t>程度上保证了服务器的安全性、稳定性和</a:t>
            </a:r>
            <a:r>
              <a:rPr lang="zh-CN" altLang="en-US"/>
              <a:t>可用性。</a:t>
            </a:r>
            <a:endParaRPr lang="en-US" altLang="zh-CN"/>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a:t>此外，我们还为</a:t>
            </a:r>
            <a:r>
              <a:rPr lang="en-US" altLang="zh-CN" dirty="0"/>
              <a:t>IP</a:t>
            </a:r>
            <a:r>
              <a:rPr lang="zh-CN" altLang="en-US" dirty="0"/>
              <a:t>地址配备了域名并进行了备案。域名强制使用</a:t>
            </a:r>
            <a:r>
              <a:rPr lang="en-US" altLang="zh-CN" dirty="0"/>
              <a:t>HSTS</a:t>
            </a:r>
            <a:r>
              <a:rPr lang="zh-CN" altLang="en-US" dirty="0"/>
              <a:t>（</a:t>
            </a:r>
            <a:r>
              <a:rPr lang="en-US" altLang="zh-CN" dirty="0"/>
              <a:t>HTTP Strict Transport Security)</a:t>
            </a:r>
            <a:r>
              <a:rPr lang="zh-CN" altLang="en-US"/>
              <a:t>协议，建立</a:t>
            </a:r>
            <a:r>
              <a:rPr lang="en-US" altLang="zh-CN"/>
              <a:t>HTTPS</a:t>
            </a:r>
            <a:r>
              <a:rPr lang="zh-CN" altLang="en-US"/>
              <a:t>连接</a:t>
            </a:r>
            <a:r>
              <a:rPr lang="zh-CN" altLang="en-US" dirty="0"/>
              <a:t>，以减少会话劫持风险，提高系统安全性。</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dirty="0"/>
              <a:t>【</a:t>
            </a:r>
            <a:r>
              <a:rPr lang="zh-CN" altLang="en-US" dirty="0"/>
              <a:t>补充</a:t>
            </a:r>
            <a:r>
              <a:rPr lang="en-US" altLang="zh-CN"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a:t>
            </a:r>
            <a:r>
              <a:rPr lang="en-US" altLang="zh-CN" dirty="0"/>
              <a:t>1</a:t>
            </a:r>
            <a:r>
              <a:rPr lang="zh-CN" altLang="en-US" dirty="0"/>
              <a:t>）系统背后的服务器不会暴露到任何信息网络上，可以防止攻击者对系统的恶意攻击（</a:t>
            </a:r>
            <a:r>
              <a:rPr lang="en-US" altLang="zh-CN" dirty="0"/>
              <a:t>2</a:t>
            </a:r>
            <a:r>
              <a:rPr lang="zh-CN" altLang="en-US" dirty="0"/>
              <a:t>）通过限制对某一</a:t>
            </a:r>
            <a:r>
              <a:rPr lang="en-US" altLang="zh-CN" dirty="0"/>
              <a:t>IP</a:t>
            </a:r>
            <a:r>
              <a:rPr lang="zh-CN" altLang="en-US" dirty="0"/>
              <a:t>和客户端的访问次数，能够防止</a:t>
            </a:r>
            <a:r>
              <a:rPr lang="en-US" altLang="zh-CN" dirty="0" err="1"/>
              <a:t>DDos</a:t>
            </a:r>
            <a:r>
              <a:rPr lang="zh-CN" altLang="en-US" dirty="0"/>
              <a:t>攻击（</a:t>
            </a:r>
            <a:r>
              <a:rPr lang="en-US" altLang="zh-CN" dirty="0"/>
              <a:t>3</a:t>
            </a:r>
            <a:r>
              <a:rPr lang="zh-CN" altLang="en-US" dirty="0"/>
              <a:t>）由于客户端只能看到反向代理服务器的</a:t>
            </a:r>
            <a:r>
              <a:rPr lang="en-US" altLang="zh-CN" dirty="0"/>
              <a:t>IP</a:t>
            </a:r>
            <a:r>
              <a:rPr lang="zh-CN" altLang="en-US" dirty="0"/>
              <a:t>地址，而无需知道真正提供服务的服务器，服务维护者可以很灵活地改变服务器的配置（</a:t>
            </a:r>
            <a:r>
              <a:rPr lang="en-US" altLang="zh-CN" dirty="0"/>
              <a:t>4</a:t>
            </a:r>
            <a:r>
              <a:rPr lang="zh-CN" altLang="en-US" dirty="0"/>
              <a:t>）支持负载均衡，纵向扩展服务器的性能的成本往往非常高，若使用反向代理同时代理多个相同的应用服务器（如部署本项目的</a:t>
            </a:r>
            <a:r>
              <a:rPr lang="en-US" altLang="zh-CN" dirty="0"/>
              <a:t>Tomcat</a:t>
            </a:r>
            <a:r>
              <a:rPr lang="zh-CN" altLang="en-US" dirty="0"/>
              <a:t>），将客户端的请求均匀地分发到各个应用服务器上。这样在高并发量的场景下，各个服务器就能够分摊主服务器的负载，保证系统的稳定性。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0AD9D-495F-4212-8A41-35A4EA45B4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7729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代码架构使用了</a:t>
            </a:r>
            <a:r>
              <a:rPr lang="en-US" altLang="zh-CN" dirty="0"/>
              <a:t>Spring Boot MVC</a:t>
            </a:r>
            <a:r>
              <a:rPr lang="zh-CN" altLang="en-US" dirty="0"/>
              <a:t>分层模型，通过严格的分层架构使得各个层次间进行直接数据流动，职责明确清晰。来自客户端的</a:t>
            </a:r>
            <a:r>
              <a:rPr lang="en-US" altLang="zh-CN" dirty="0"/>
              <a:t>JSON</a:t>
            </a:r>
            <a:r>
              <a:rPr lang="zh-CN" altLang="en-US"/>
              <a:t>数据以数据传输模型</a:t>
            </a:r>
            <a:r>
              <a:rPr lang="en-US" altLang="zh-CN"/>
              <a:t>DTO</a:t>
            </a:r>
            <a:r>
              <a:rPr lang="zh-CN" altLang="en-US" dirty="0"/>
              <a:t>的形式被</a:t>
            </a:r>
            <a:r>
              <a:rPr lang="en-US" altLang="zh-CN" dirty="0"/>
              <a:t>WEB</a:t>
            </a:r>
            <a:r>
              <a:rPr lang="zh-CN" altLang="en-US" dirty="0"/>
              <a:t>控制层接收，</a:t>
            </a:r>
            <a:r>
              <a:rPr lang="en-US" altLang="zh-CN" dirty="0"/>
              <a:t>WEB</a:t>
            </a:r>
            <a:r>
              <a:rPr lang="zh-CN" altLang="en-US" dirty="0"/>
              <a:t>控制层根据请求的</a:t>
            </a:r>
            <a:r>
              <a:rPr lang="en-US" altLang="zh-CN" dirty="0"/>
              <a:t>URL</a:t>
            </a:r>
            <a:r>
              <a:rPr lang="zh-CN" altLang="en-US" dirty="0"/>
              <a:t>将</a:t>
            </a:r>
            <a:r>
              <a:rPr lang="en-US" altLang="zh-CN" dirty="0"/>
              <a:t>DTO</a:t>
            </a:r>
            <a:r>
              <a:rPr lang="zh-CN" altLang="en-US" dirty="0"/>
              <a:t>传输到对应的业务逻辑层。业务逻辑层真正对请求进行处理，如果涉及到访问数据库，则</a:t>
            </a:r>
            <a:r>
              <a:rPr lang="zh-CN" altLang="en-US"/>
              <a:t>需要通过实体类</a:t>
            </a:r>
            <a:r>
              <a:rPr lang="en-US" altLang="zh-CN"/>
              <a:t>Entity</a:t>
            </a:r>
            <a:r>
              <a:rPr lang="zh-CN" altLang="en-US" dirty="0"/>
              <a:t>向数据访问层发起方法调用，然后获取数据访问层返回的</a:t>
            </a:r>
            <a:r>
              <a:rPr lang="en-US" altLang="zh-CN" dirty="0"/>
              <a:t>Entity</a:t>
            </a:r>
            <a:r>
              <a:rPr lang="zh-CN" altLang="en-US" dirty="0"/>
              <a:t>数据或查询结果。在业务逻辑层处理完所有的业务逻辑后，将处理</a:t>
            </a:r>
            <a:r>
              <a:rPr lang="zh-CN" altLang="en-US"/>
              <a:t>结果以业务模型</a:t>
            </a:r>
            <a:r>
              <a:rPr lang="en-US" altLang="zh-CN"/>
              <a:t>BO</a:t>
            </a:r>
            <a:r>
              <a:rPr lang="zh-CN" altLang="en-US" dirty="0"/>
              <a:t>返回给</a:t>
            </a:r>
            <a:r>
              <a:rPr lang="en-US" altLang="zh-CN" dirty="0"/>
              <a:t>WEB</a:t>
            </a:r>
            <a:r>
              <a:rPr lang="zh-CN" altLang="en-US" dirty="0"/>
              <a:t>控制层，最后由</a:t>
            </a:r>
            <a:r>
              <a:rPr lang="en-US" altLang="zh-CN" dirty="0"/>
              <a:t>WEB</a:t>
            </a:r>
            <a:r>
              <a:rPr lang="zh-CN" altLang="en-US" dirty="0"/>
              <a:t>控制层给出响应结果。</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47EE2F-6F06-40D3-B5D8-B269A72C849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68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本次展示分为六个</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部分，首先我们会介绍</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并演示产品的功能</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实现情况，</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说明项目推进过程中的计划</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与管理；</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然后我们会分析</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项目技术架构的设计与实现，给出产品在功能、非功能性测试下的</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表现情况；</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最后我们还介绍</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项目在极限挑战方向做出</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的成果；</a:t>
            </a:r>
            <a:br>
              <a:rPr lang="zh-CN" altLang="en-US" sz="1000" dirty="0"/>
            </a:br>
            <a:r>
              <a:rPr lang="zh-CN" altLang="en-US" sz="1200" b="0" i="0" kern="1200" dirty="0">
                <a:solidFill>
                  <a:schemeClr val="tx1"/>
                </a:solidFill>
                <a:effectLst/>
                <a:latin typeface="+mn-lt"/>
                <a:ea typeface="+mn-ea"/>
                <a:cs typeface="+mn-cs"/>
              </a:rPr>
              <a:t>在展示过程中如果大家有什么问题，可以先记录下来，我们会在展示完成后的问答环节进行交流。</a:t>
            </a:r>
            <a:endPar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9B50AD9D-495F-4212-8A41-35A4EA45B40A}" type="slidenum">
              <a:rPr lang="zh-CN" altLang="en-US" smtClean="0"/>
              <a:t>2</a:t>
            </a:fld>
            <a:endParaRPr lang="zh-CN" altLang="en-US"/>
          </a:p>
        </p:txBody>
      </p:sp>
    </p:spTree>
    <p:extLst>
      <p:ext uri="{BB962C8B-B14F-4D97-AF65-F5344CB8AC3E}">
        <p14:creationId xmlns:p14="http://schemas.microsoft.com/office/powerpoint/2010/main" val="2335742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在运维方面，项目使用</a:t>
            </a:r>
            <a:r>
              <a:rPr lang="en-US" altLang="zh-CN" dirty="0"/>
              <a:t>Logger Factory</a:t>
            </a:r>
            <a:r>
              <a:rPr lang="zh-CN" altLang="en-US" dirty="0"/>
              <a:t>生成并存储每日的运行日志。一方面能够在系统出现异常时为开发者提供异常日志进行分析，进而排查问题；另一方面，我们实践了</a:t>
            </a:r>
            <a:r>
              <a:rPr lang="en-US" altLang="zh-CN" dirty="0"/>
              <a:t>Spring AOP</a:t>
            </a:r>
            <a:r>
              <a:rPr lang="zh-CN" altLang="en-US" dirty="0"/>
              <a:t>的思想，将日志记录、性能统计、安全控制、异常处理等代码从业务逻辑代码中划分出来，进一步降低了系统各个模块之间的耦合度。</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20</a:t>
            </a:fld>
            <a:endParaRPr lang="zh-CN" altLang="en-US"/>
          </a:p>
        </p:txBody>
      </p:sp>
    </p:spTree>
    <p:extLst>
      <p:ext uri="{BB962C8B-B14F-4D97-AF65-F5344CB8AC3E}">
        <p14:creationId xmlns:p14="http://schemas.microsoft.com/office/powerpoint/2010/main" val="389347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在运维方面，项目使用</a:t>
            </a:r>
            <a:r>
              <a:rPr lang="en-US" altLang="zh-CN" dirty="0"/>
              <a:t>Logger Factory</a:t>
            </a:r>
            <a:r>
              <a:rPr lang="zh-CN" altLang="en-US" dirty="0"/>
              <a:t>生成并存储每日的运行日志。一方面能够在系统出现异常时为开发者提供异常日志进行分析，进而排查问题；另一方面，我们实践了</a:t>
            </a:r>
            <a:r>
              <a:rPr lang="en-US" altLang="zh-CN" dirty="0"/>
              <a:t>Spring AOP</a:t>
            </a:r>
            <a:r>
              <a:rPr lang="zh-CN" altLang="en-US" dirty="0"/>
              <a:t>的思想，将日志记录、性能统计、安全控制、异常处理等代码从业务逻辑代码中划分出来，进一步降低了系统各个模块之间的耦合度。</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21</a:t>
            </a:fld>
            <a:endParaRPr lang="zh-CN" altLang="en-US"/>
          </a:p>
        </p:txBody>
      </p:sp>
    </p:spTree>
    <p:extLst>
      <p:ext uri="{BB962C8B-B14F-4D97-AF65-F5344CB8AC3E}">
        <p14:creationId xmlns:p14="http://schemas.microsoft.com/office/powerpoint/2010/main" val="85293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在开发过程中，我们使用在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软件需求工程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课中学习到的外观模式、工厂模式、建造者模式、适配器模式等设计模式降低了各个实体类之间的耦合度。同时尽可能地使代码满足开闭原则、单一职责原则、依赖倒置原则等基本的面向对象设计原则。时间有限我们先跳过这一环节，同学们有兴趣的话，我们可以在问答阶段详细介绍一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补充</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dirty="0">
                <a:effectLst/>
              </a:rPr>
              <a:t>外观模式：在开发后端的过程中，根据实际需求，组员</a:t>
            </a:r>
            <a:r>
              <a:rPr lang="en-US" altLang="zh-CN" dirty="0">
                <a:effectLst/>
              </a:rPr>
              <a:t>Y</a:t>
            </a:r>
            <a:r>
              <a:rPr lang="zh-CN" altLang="en-US" dirty="0">
                <a:effectLst/>
              </a:rPr>
              <a:t>使用了外观模式对</a:t>
            </a:r>
            <a:r>
              <a:rPr lang="en-US" altLang="zh-CN" dirty="0">
                <a:effectLst/>
              </a:rPr>
              <a:t>Elastic High Level Client</a:t>
            </a:r>
            <a:r>
              <a:rPr lang="zh-CN" altLang="en-US" dirty="0">
                <a:effectLst/>
              </a:rPr>
              <a:t>库进行了再一层封装，将查询参数校验、生成请求对象、包装</a:t>
            </a:r>
            <a:r>
              <a:rPr lang="en-US" altLang="zh-CN" dirty="0">
                <a:effectLst/>
              </a:rPr>
              <a:t>ES</a:t>
            </a:r>
            <a:r>
              <a:rPr lang="zh-CN" altLang="en-US" dirty="0">
                <a:effectLst/>
              </a:rPr>
              <a:t>查询参数、发起请求、解析数据这一些繁琐的步骤都封装成为一个方法，接口编写者</a:t>
            </a:r>
            <a:r>
              <a:rPr lang="en-US" altLang="zh-CN" dirty="0">
                <a:effectLst/>
              </a:rPr>
              <a:t>Z</a:t>
            </a:r>
            <a:r>
              <a:rPr lang="zh-CN" altLang="en-US" dirty="0">
                <a:effectLst/>
              </a:rPr>
              <a:t>只需调用该方法并对配置类进行配置即可，而无需知道</a:t>
            </a:r>
            <a:r>
              <a:rPr lang="en-US" altLang="zh-CN" dirty="0">
                <a:effectLst/>
              </a:rPr>
              <a:t>Y</a:t>
            </a:r>
            <a:r>
              <a:rPr lang="zh-CN" altLang="en-US" dirty="0">
                <a:effectLst/>
              </a:rPr>
              <a:t>是如何去调用</a:t>
            </a:r>
            <a:r>
              <a:rPr lang="en-US" altLang="zh-CN" dirty="0">
                <a:effectLst/>
              </a:rPr>
              <a:t>ES</a:t>
            </a:r>
            <a:r>
              <a:rPr lang="zh-CN" altLang="en-US" dirty="0">
                <a:effectLst/>
              </a:rPr>
              <a:t>接口查询数据。</a:t>
            </a:r>
          </a:p>
          <a:p>
            <a:r>
              <a:rPr lang="zh-CN" altLang="en-US" dirty="0">
                <a:effectLst/>
              </a:rPr>
              <a:t>工厂模式：在对查询字符串进行解析的时候，我们对通用查询</a:t>
            </a:r>
            <a:r>
              <a:rPr lang="en-US" altLang="zh-CN" dirty="0">
                <a:effectLst/>
              </a:rPr>
              <a:t>DTO</a:t>
            </a:r>
            <a:r>
              <a:rPr lang="zh-CN" altLang="en-US" dirty="0">
                <a:effectLst/>
              </a:rPr>
              <a:t>的查询字符串进行解析，整个查询字符串被解析成为许多的</a:t>
            </a:r>
            <a:r>
              <a:rPr lang="en-US" altLang="zh-CN" dirty="0">
                <a:effectLst/>
              </a:rPr>
              <a:t>Token</a:t>
            </a:r>
            <a:r>
              <a:rPr lang="zh-CN" altLang="en-US" dirty="0">
                <a:effectLst/>
              </a:rPr>
              <a:t>，我们只需将</a:t>
            </a:r>
            <a:r>
              <a:rPr lang="en-US" altLang="zh-CN" dirty="0">
                <a:effectLst/>
              </a:rPr>
              <a:t>Token</a:t>
            </a:r>
            <a:r>
              <a:rPr lang="zh-CN" altLang="en-US" dirty="0">
                <a:effectLst/>
              </a:rPr>
              <a:t>提供给简单工厂，工厂就会返回我们需要的</a:t>
            </a:r>
            <a:r>
              <a:rPr lang="en-US" altLang="zh-CN" dirty="0" err="1">
                <a:effectLst/>
              </a:rPr>
              <a:t>AbstractToken</a:t>
            </a:r>
            <a:r>
              <a:rPr lang="zh-CN" altLang="en-US" dirty="0">
                <a:effectLst/>
              </a:rPr>
              <a:t>对象。</a:t>
            </a:r>
            <a:r>
              <a:rPr lang="en-US" altLang="zh-CN" dirty="0" err="1">
                <a:effectLst/>
              </a:rPr>
              <a:t>AbstractToken</a:t>
            </a:r>
            <a:r>
              <a:rPr lang="zh-CN" altLang="en-US" dirty="0">
                <a:effectLst/>
              </a:rPr>
              <a:t>类主要包含了一个</a:t>
            </a:r>
            <a:r>
              <a:rPr lang="en-US" altLang="zh-CN" dirty="0">
                <a:effectLst/>
              </a:rPr>
              <a:t>parse</a:t>
            </a:r>
            <a:r>
              <a:rPr lang="zh-CN" altLang="en-US" dirty="0">
                <a:effectLst/>
              </a:rPr>
              <a:t>方法，通过提供一个基本配置，能够将从查询字符串中解析出的</a:t>
            </a:r>
            <a:r>
              <a:rPr lang="en-US" altLang="zh-CN" dirty="0">
                <a:effectLst/>
              </a:rPr>
              <a:t>Must</a:t>
            </a:r>
            <a:r>
              <a:rPr lang="zh-CN" altLang="en-US" dirty="0">
                <a:effectLst/>
              </a:rPr>
              <a:t>、</a:t>
            </a:r>
            <a:r>
              <a:rPr lang="en-US" altLang="zh-CN" dirty="0">
                <a:effectLst/>
              </a:rPr>
              <a:t>Should</a:t>
            </a:r>
            <a:r>
              <a:rPr lang="zh-CN" altLang="en-US" dirty="0">
                <a:effectLst/>
              </a:rPr>
              <a:t>、</a:t>
            </a:r>
            <a:r>
              <a:rPr lang="en-US" altLang="zh-CN" dirty="0">
                <a:effectLst/>
              </a:rPr>
              <a:t>Filter</a:t>
            </a:r>
            <a:r>
              <a:rPr lang="zh-CN" altLang="en-US" dirty="0">
                <a:effectLst/>
              </a:rPr>
              <a:t>等条件注入到配置中。对于生成的每一个</a:t>
            </a:r>
            <a:r>
              <a:rPr lang="en-US" altLang="zh-CN" dirty="0" err="1">
                <a:effectLst/>
              </a:rPr>
              <a:t>AbstractToken</a:t>
            </a:r>
            <a:r>
              <a:rPr lang="zh-CN" altLang="en-US" dirty="0">
                <a:effectLst/>
              </a:rPr>
              <a:t>的子类，我们只需调用其实现的抽象方法将配置注入即可。这种方式在需要添加解析规则时非常容易扩展。</a:t>
            </a:r>
          </a:p>
          <a:p>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22</a:t>
            </a:fld>
            <a:endParaRPr lang="zh-CN" altLang="en-US"/>
          </a:p>
        </p:txBody>
      </p:sp>
    </p:spTree>
    <p:extLst>
      <p:ext uri="{BB962C8B-B14F-4D97-AF65-F5344CB8AC3E}">
        <p14:creationId xmlns:p14="http://schemas.microsoft.com/office/powerpoint/2010/main" val="3176389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n-lt"/>
                <a:ea typeface="+mn-ea"/>
                <a:cs typeface="+mn-cs"/>
              </a:rPr>
              <a:t>在代码规范方面，我们使用基于</a:t>
            </a:r>
            <a:r>
              <a:rPr kumimoji="0" lang="en-US" altLang="zh-CN" sz="1200" b="0" i="0" u="none" strike="noStrike" kern="1200" cap="none" spc="0" normalizeH="0" baseline="0" noProof="0" dirty="0">
                <a:ln>
                  <a:noFill/>
                </a:ln>
                <a:solidFill>
                  <a:srgbClr val="000000"/>
                </a:solidFill>
                <a:effectLst/>
                <a:uLnTx/>
                <a:uFillTx/>
                <a:latin typeface="+mn-lt"/>
                <a:ea typeface="+mn-ea"/>
                <a:cs typeface="+mn-cs"/>
              </a:rPr>
              <a:t>Google </a:t>
            </a:r>
            <a:r>
              <a:rPr kumimoji="0" lang="zh-CN" altLang="en-US" sz="1200" b="0" i="0" u="none" strike="noStrike" kern="1200" cap="none" spc="0" normalizeH="0" baseline="0" noProof="0" dirty="0">
                <a:ln>
                  <a:noFill/>
                </a:ln>
                <a:solidFill>
                  <a:srgbClr val="000000"/>
                </a:solidFill>
                <a:effectLst/>
                <a:uLnTx/>
                <a:uFillTx/>
                <a:latin typeface="+mn-lt"/>
                <a:ea typeface="+mn-ea"/>
                <a:cs typeface="+mn-cs"/>
              </a:rPr>
              <a:t>代码规范的强制性标准</a:t>
            </a:r>
            <a:r>
              <a:rPr kumimoji="0" lang="en-US" altLang="zh-CN" sz="1200" b="0" i="0" u="none" strike="noStrike" kern="1200" cap="none" spc="0" normalizeH="0" baseline="0" noProof="0" dirty="0" err="1">
                <a:ln>
                  <a:noFill/>
                </a:ln>
                <a:solidFill>
                  <a:srgbClr val="000000"/>
                </a:solidFill>
                <a:effectLst/>
                <a:uLnTx/>
                <a:uFillTx/>
                <a:latin typeface="+mn-lt"/>
                <a:ea typeface="+mn-ea"/>
                <a:cs typeface="+mn-cs"/>
              </a:rPr>
              <a:t>CheckStyle</a:t>
            </a:r>
            <a:r>
              <a:rPr kumimoji="0" lang="zh-CN" altLang="en-US" sz="1200" b="0" i="0" u="none" strike="noStrike" kern="1200" cap="none" spc="0" normalizeH="0" baseline="0" noProof="0" dirty="0">
                <a:ln>
                  <a:noFill/>
                </a:ln>
                <a:solidFill>
                  <a:srgbClr val="000000"/>
                </a:solidFill>
                <a:effectLst/>
                <a:uLnTx/>
                <a:uFillTx/>
                <a:latin typeface="+mn-lt"/>
                <a:ea typeface="+mn-ea"/>
                <a:cs typeface="+mn-cs"/>
              </a:rPr>
              <a:t>检查工具对我们的代码格式和命名规范进行检查，对不符合格式的代码给出报错提示。</a:t>
            </a:r>
            <a:endParaRPr lang="zh-CN" altLang="en-US" b="0"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23</a:t>
            </a:fld>
            <a:endParaRPr lang="zh-CN" altLang="en-US"/>
          </a:p>
        </p:txBody>
      </p:sp>
    </p:spTree>
    <p:extLst>
      <p:ext uri="{BB962C8B-B14F-4D97-AF65-F5344CB8AC3E}">
        <p14:creationId xmlns:p14="http://schemas.microsoft.com/office/powerpoint/2010/main" val="598006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接下来将介绍数据部分的设计，包括数据获取和知识图谱两部分的内容。我们设计了电影、资讯、种子三种类型的数据，从豆瓣出发获取了电影基本信息、电影短评、电影人的数据，并通过百度指数得到电影的搜索指数；对于资讯，我们从</a:t>
            </a:r>
            <a:r>
              <a:rPr lang="en-US" altLang="zh-CN" dirty="0"/>
              <a:t>1905</a:t>
            </a:r>
            <a:r>
              <a:rPr lang="zh-CN" altLang="en-US" dirty="0"/>
              <a:t>电影网、看点网、全球电影资讯网三个网站获取数据；对于种子，我们从</a:t>
            </a:r>
            <a:r>
              <a:rPr lang="en-US" altLang="zh-CN" dirty="0"/>
              <a:t>BT</a:t>
            </a:r>
            <a:r>
              <a:rPr lang="zh-CN" altLang="en-US" dirty="0"/>
              <a:t>天堂、电影天堂获取数据。</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在对数据进行初步加工后，实现了词云生成、同类分析对比的功能。</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24</a:t>
            </a:fld>
            <a:endParaRPr lang="zh-CN" altLang="en-US"/>
          </a:p>
        </p:txBody>
      </p:sp>
    </p:spTree>
    <p:extLst>
      <p:ext uri="{BB962C8B-B14F-4D97-AF65-F5344CB8AC3E}">
        <p14:creationId xmlns:p14="http://schemas.microsoft.com/office/powerpoint/2010/main" val="2271034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考虑到我们开发的是面向电影领域的垂直搜索引擎，涉及的概念和范围是固定可控的，数据精度较高，因此构建了电影领域的领域知识图谱，采用自顶向下的方法来构建本体：</a:t>
            </a:r>
            <a:r>
              <a:rPr lang="zh-CN" altLang="en-US"/>
              <a:t>在</a:t>
            </a:r>
            <a:r>
              <a:rPr lang="en-US" altLang="zh-CN"/>
              <a:t>Protégé【</a:t>
            </a:r>
            <a:r>
              <a:rPr lang="en-US" altLang="zh-CN" b="0" i="0">
                <a:solidFill>
                  <a:srgbClr val="A0A0A0"/>
                </a:solidFill>
                <a:effectLst/>
                <a:latin typeface="lucida sans unicode" panose="020B0602030504020204" pitchFamily="34" charset="0"/>
              </a:rPr>
              <a:t>proteʒeɪ</a:t>
            </a:r>
            <a:r>
              <a:rPr lang="en-US" altLang="zh-CN"/>
              <a:t>】</a:t>
            </a:r>
            <a:r>
              <a:rPr lang="zh-CN" altLang="en-US"/>
              <a:t>中</a:t>
            </a:r>
            <a:r>
              <a:rPr lang="zh-CN" altLang="en-US" dirty="0"/>
              <a:t>创建知识图谱的类，包括电影、电影类型、电影人物，随后创建类的对象属性和数据属性。</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我们可以看到在对象属性中，“</a:t>
            </a:r>
            <a:r>
              <a:rPr lang="en-US" altLang="zh-CN" dirty="0" err="1"/>
              <a:t>hasActedIn</a:t>
            </a:r>
            <a:r>
              <a:rPr lang="en-US" altLang="zh-CN" dirty="0"/>
              <a:t>”</a:t>
            </a:r>
            <a:r>
              <a:rPr lang="zh-CN" altLang="en-US" dirty="0"/>
              <a:t>表示某电影人物参演了某电影，“</a:t>
            </a:r>
            <a:r>
              <a:rPr lang="en-US" altLang="zh-CN" dirty="0" err="1"/>
              <a:t>hasActor</a:t>
            </a:r>
            <a:r>
              <a:rPr lang="en-US" altLang="zh-CN" dirty="0"/>
              <a:t>”</a:t>
            </a:r>
            <a:r>
              <a:rPr lang="zh-CN" altLang="en-US" dirty="0"/>
              <a:t>表示某电影有哪些电影人物；在数据属性中，设置了电影类型、名字、简介、电影人物名字、生平等基本信息。</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在将电影、演员的基本信息存入关系型数据库</a:t>
            </a:r>
            <a:r>
              <a:rPr lang="en-US" altLang="zh-CN" dirty="0"/>
              <a:t>MySQL</a:t>
            </a:r>
            <a:r>
              <a:rPr lang="zh-CN" altLang="en-US" dirty="0"/>
              <a:t>后，用数据库到三元组的直接映射的方式，使用</a:t>
            </a:r>
            <a:r>
              <a:rPr lang="en-US" altLang="zh-CN" dirty="0"/>
              <a:t>D2RQ</a:t>
            </a:r>
            <a:r>
              <a:rPr lang="zh-CN" altLang="en-US" dirty="0"/>
              <a:t>、</a:t>
            </a:r>
            <a:r>
              <a:rPr lang="en-US" altLang="zh-CN" dirty="0"/>
              <a:t>Jena</a:t>
            </a:r>
            <a:r>
              <a:rPr lang="zh-CN" altLang="en-US" dirty="0"/>
              <a:t>将</a:t>
            </a:r>
            <a:r>
              <a:rPr lang="en-US" altLang="zh-CN" dirty="0"/>
              <a:t>MySQL</a:t>
            </a:r>
            <a:r>
              <a:rPr lang="zh-CN" altLang="en-US" dirty="0"/>
              <a:t>数据库中的数据转换为</a:t>
            </a:r>
            <a:r>
              <a:rPr lang="zh-CN" altLang="en-US"/>
              <a:t>三元组，</a:t>
            </a:r>
            <a:endParaRPr lang="en-US" altLang="zh-CN"/>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a:t>存入</a:t>
            </a:r>
            <a:r>
              <a:rPr lang="en-US" altLang="zh-CN"/>
              <a:t>Fuseki 【fiusiki】</a:t>
            </a:r>
            <a:r>
              <a:rPr lang="zh-CN" altLang="en-US"/>
              <a:t>数据库</a:t>
            </a:r>
            <a:r>
              <a:rPr lang="zh-CN" altLang="en-US" dirty="0"/>
              <a:t>中。在</a:t>
            </a:r>
            <a:r>
              <a:rPr lang="en-US" altLang="zh-CN" dirty="0" err="1"/>
              <a:t>Fuseki</a:t>
            </a:r>
            <a:r>
              <a:rPr lang="zh-CN" altLang="en-US" dirty="0"/>
              <a:t>中存储准备好的三元组数据，将我们设计好的本体文件放入</a:t>
            </a:r>
            <a:r>
              <a:rPr lang="en-US" altLang="zh-CN" dirty="0" err="1"/>
              <a:t>Fuseki</a:t>
            </a:r>
            <a:r>
              <a:rPr lang="zh-CN" altLang="en-US" dirty="0"/>
              <a:t>数据库的配置文件中，启动</a:t>
            </a:r>
            <a:r>
              <a:rPr lang="en-US" altLang="zh-CN" dirty="0"/>
              <a:t>OWL</a:t>
            </a:r>
            <a:r>
              <a:rPr lang="zh-CN" altLang="en-US" dirty="0"/>
              <a:t>推理机。从推理机中可以推理得到原本数据中未知的信息，如一部电影有哪些演员出演，某个演员一共演出了多少部电影。</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这样，当用户输入问题时，我们使用</a:t>
            </a:r>
            <a:r>
              <a:rPr lang="en-US" altLang="zh-CN" dirty="0" err="1"/>
              <a:t>jieba</a:t>
            </a:r>
            <a:r>
              <a:rPr lang="zh-CN" altLang="en-US" dirty="0"/>
              <a:t>并且加载外部词典配合正则匹配完成分词和实体识别。使用</a:t>
            </a:r>
            <a:r>
              <a:rPr lang="en-US" altLang="zh-CN" dirty="0" err="1"/>
              <a:t>REfO</a:t>
            </a:r>
            <a:r>
              <a:rPr lang="zh-CN" altLang="en-US" dirty="0"/>
              <a:t>完成语义匹配，匹配完成后</a:t>
            </a:r>
            <a:r>
              <a:rPr lang="zh-CN" altLang="en-US"/>
              <a:t>使用</a:t>
            </a:r>
            <a:r>
              <a:rPr lang="en-US" altLang="zh-CN"/>
              <a:t>SPARQL【spar q l】</a:t>
            </a:r>
            <a:r>
              <a:rPr lang="zh-CN" altLang="en-US"/>
              <a:t>向</a:t>
            </a:r>
            <a:r>
              <a:rPr lang="en-US" altLang="zh-CN" dirty="0" err="1"/>
              <a:t>Fuseki</a:t>
            </a:r>
            <a:r>
              <a:rPr lang="zh-CN" altLang="en-US" dirty="0"/>
              <a:t>发送查询，实现“你问我答”功能。</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25</a:t>
            </a:fld>
            <a:endParaRPr lang="zh-CN" altLang="en-US"/>
          </a:p>
        </p:txBody>
      </p:sp>
    </p:spTree>
    <p:extLst>
      <p:ext uri="{BB962C8B-B14F-4D97-AF65-F5344CB8AC3E}">
        <p14:creationId xmlns:p14="http://schemas.microsoft.com/office/powerpoint/2010/main" val="576908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在系统测试中，我们将说明平台在功能性测试与非功能性测试中的表现</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26</a:t>
            </a:fld>
            <a:endParaRPr lang="zh-CN" altLang="en-US"/>
          </a:p>
        </p:txBody>
      </p:sp>
    </p:spTree>
    <p:extLst>
      <p:ext uri="{BB962C8B-B14F-4D97-AF65-F5344CB8AC3E}">
        <p14:creationId xmlns:p14="http://schemas.microsoft.com/office/powerpoint/2010/main" val="2401183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000000"/>
                </a:solidFill>
                <a:effectLst/>
              </a:rPr>
              <a:t>对于功能测试，在第一轮集成测试中，我们分模块设计并执行了</a:t>
            </a:r>
            <a:r>
              <a:rPr lang="en-US" altLang="zh-CN" b="0" dirty="0">
                <a:solidFill>
                  <a:srgbClr val="000000"/>
                </a:solidFill>
                <a:effectLst/>
              </a:rPr>
              <a:t>49</a:t>
            </a:r>
            <a:r>
              <a:rPr lang="zh-CN" altLang="en-US" b="0" dirty="0">
                <a:solidFill>
                  <a:srgbClr val="000000"/>
                </a:solidFill>
                <a:effectLst/>
              </a:rPr>
              <a:t>个测试用例，其中通过</a:t>
            </a:r>
            <a:r>
              <a:rPr lang="en-US" altLang="zh-CN" b="0" dirty="0">
                <a:solidFill>
                  <a:srgbClr val="000000"/>
                </a:solidFill>
                <a:effectLst/>
              </a:rPr>
              <a:t>40</a:t>
            </a:r>
            <a:r>
              <a:rPr lang="zh-CN" altLang="en-US" b="0" dirty="0">
                <a:solidFill>
                  <a:srgbClr val="000000"/>
                </a:solidFill>
                <a:effectLst/>
              </a:rPr>
              <a:t>个，未通过</a:t>
            </a:r>
            <a:r>
              <a:rPr lang="en-US" altLang="zh-CN" b="0" dirty="0">
                <a:solidFill>
                  <a:srgbClr val="000000"/>
                </a:solidFill>
                <a:effectLst/>
              </a:rPr>
              <a:t>9</a:t>
            </a:r>
            <a:r>
              <a:rPr lang="zh-CN" altLang="en-US" b="0" dirty="0">
                <a:solidFill>
                  <a:srgbClr val="000000"/>
                </a:solidFill>
                <a:effectLst/>
              </a:rPr>
              <a:t>个，通过率为</a:t>
            </a:r>
            <a:r>
              <a:rPr lang="en-US" altLang="zh-CN" b="0" dirty="0">
                <a:solidFill>
                  <a:srgbClr val="000000"/>
                </a:solidFill>
                <a:effectLst/>
              </a:rPr>
              <a:t>82%</a:t>
            </a:r>
            <a:r>
              <a:rPr lang="zh-CN" altLang="en-US" b="0" dirty="0">
                <a:solidFill>
                  <a:srgbClr val="000000"/>
                </a:solidFill>
                <a:effectLst/>
              </a:rPr>
              <a:t>。</a:t>
            </a:r>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27</a:t>
            </a:fld>
            <a:endParaRPr lang="zh-CN" altLang="en-US"/>
          </a:p>
        </p:txBody>
      </p:sp>
    </p:spTree>
    <p:extLst>
      <p:ext uri="{BB962C8B-B14F-4D97-AF65-F5344CB8AC3E}">
        <p14:creationId xmlns:p14="http://schemas.microsoft.com/office/powerpoint/2010/main" val="298679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000000"/>
                </a:solidFill>
                <a:effectLst/>
              </a:rPr>
              <a:t>我们对这些未通过的用例进行了缺陷跟踪与修正，在第二轮集成测试中，</a:t>
            </a:r>
            <a:r>
              <a:rPr lang="en-US" altLang="zh-CN" b="0" dirty="0">
                <a:solidFill>
                  <a:srgbClr val="000000"/>
                </a:solidFill>
                <a:effectLst/>
              </a:rPr>
              <a:t>49</a:t>
            </a:r>
            <a:r>
              <a:rPr lang="zh-CN" altLang="en-US" b="0" dirty="0">
                <a:solidFill>
                  <a:srgbClr val="000000"/>
                </a:solidFill>
                <a:effectLst/>
              </a:rPr>
              <a:t>个测试用例全部执行通过。</a:t>
            </a:r>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28</a:t>
            </a:fld>
            <a:endParaRPr lang="zh-CN" altLang="en-US"/>
          </a:p>
        </p:txBody>
      </p:sp>
    </p:spTree>
    <p:extLst>
      <p:ext uri="{BB962C8B-B14F-4D97-AF65-F5344CB8AC3E}">
        <p14:creationId xmlns:p14="http://schemas.microsoft.com/office/powerpoint/2010/main" val="1393770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在非功能性测试中，我们主要执行的是系统的压力测试。</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借住了阿帕奇</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开源测试工具</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Jmeter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Badboy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，采用本地动态拼装请求数据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的方式通过</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HTTP</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协议发送请求，以测试服务端系统在高负载情况下的运作情况。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147EE2F-6F06-40D3-B5D8-B269A72C849C}" type="slidenum">
              <a:rPr lang="zh-CN" altLang="en-US" smtClean="0"/>
              <a:t>29</a:t>
            </a:fld>
            <a:endParaRPr lang="zh-CN" altLang="en-US"/>
          </a:p>
        </p:txBody>
      </p:sp>
    </p:spTree>
    <p:extLst>
      <p:ext uri="{BB962C8B-B14F-4D97-AF65-F5344CB8AC3E}">
        <p14:creationId xmlns:p14="http://schemas.microsoft.com/office/powerpoint/2010/main" val="76866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首先简单介绍一下我们的产品。</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a:t>
            </a:fld>
            <a:endParaRPr lang="zh-CN" altLang="en-US"/>
          </a:p>
        </p:txBody>
      </p:sp>
    </p:spTree>
    <p:extLst>
      <p:ext uri="{BB962C8B-B14F-4D97-AF65-F5344CB8AC3E}">
        <p14:creationId xmlns:p14="http://schemas.microsoft.com/office/powerpoint/2010/main" val="181769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2800" b="0" dirty="0">
                <a:solidFill>
                  <a:srgbClr val="000000"/>
                </a:solidFill>
                <a:effectLst/>
              </a:rPr>
              <a:t>我们针对了搜索补全</a:t>
            </a:r>
            <a:r>
              <a:rPr lang="en-US" altLang="zh-CN" sz="2800" b="0" dirty="0">
                <a:solidFill>
                  <a:srgbClr val="000000"/>
                </a:solidFill>
                <a:effectLst/>
              </a:rPr>
              <a:t>-</a:t>
            </a:r>
            <a:r>
              <a:rPr lang="zh-CN" altLang="en-US" sz="2800" b="0" dirty="0">
                <a:solidFill>
                  <a:srgbClr val="000000"/>
                </a:solidFill>
                <a:effectLst/>
              </a:rPr>
              <a:t>搜索结果</a:t>
            </a:r>
            <a:r>
              <a:rPr lang="en-US" altLang="zh-CN" sz="2800" b="0" dirty="0">
                <a:solidFill>
                  <a:srgbClr val="000000"/>
                </a:solidFill>
                <a:effectLst/>
              </a:rPr>
              <a:t>-</a:t>
            </a:r>
            <a:r>
              <a:rPr lang="zh-CN" altLang="en-US" sz="2800" b="0" dirty="0">
                <a:solidFill>
                  <a:srgbClr val="000000"/>
                </a:solidFill>
                <a:effectLst/>
              </a:rPr>
              <a:t>搜索详情功能线进行了压力测试。 </a:t>
            </a:r>
          </a:p>
          <a:p>
            <a:pPr algn="l">
              <a:buFont typeface="Arial" panose="020B0604020202020204" pitchFamily="34" charset="0"/>
              <a:buNone/>
            </a:pPr>
            <a:r>
              <a:rPr lang="zh-CN" altLang="en-US" sz="2800" b="0" dirty="0">
                <a:solidFill>
                  <a:srgbClr val="000000"/>
                </a:solidFill>
                <a:effectLst/>
              </a:rPr>
              <a:t>初始设置为</a:t>
            </a:r>
            <a:r>
              <a:rPr lang="en-US" altLang="zh-CN" sz="2800" b="0" dirty="0">
                <a:solidFill>
                  <a:srgbClr val="000000"/>
                </a:solidFill>
                <a:effectLst/>
              </a:rPr>
              <a:t>50</a:t>
            </a:r>
            <a:r>
              <a:rPr lang="zh-CN" altLang="en-US" sz="2800" b="0" dirty="0">
                <a:solidFill>
                  <a:srgbClr val="000000"/>
                </a:solidFill>
                <a:effectLst/>
              </a:rPr>
              <a:t>个用户，每秒增加</a:t>
            </a:r>
            <a:r>
              <a:rPr lang="en-US" altLang="zh-CN" sz="2800" b="0" dirty="0">
                <a:solidFill>
                  <a:srgbClr val="000000"/>
                </a:solidFill>
                <a:effectLst/>
              </a:rPr>
              <a:t>30</a:t>
            </a:r>
            <a:r>
              <a:rPr lang="zh-CN" altLang="en-US" sz="2800" b="0" dirty="0">
                <a:solidFill>
                  <a:srgbClr val="000000"/>
                </a:solidFill>
                <a:effectLst/>
              </a:rPr>
              <a:t>个用户，直到总用户达到</a:t>
            </a:r>
            <a:r>
              <a:rPr lang="en-US" altLang="zh-CN" sz="2800" b="0" dirty="0">
                <a:solidFill>
                  <a:srgbClr val="000000"/>
                </a:solidFill>
                <a:effectLst/>
              </a:rPr>
              <a:t>5600</a:t>
            </a:r>
            <a:r>
              <a:rPr lang="zh-CN" altLang="en-US" sz="2800" b="0" dirty="0">
                <a:solidFill>
                  <a:srgbClr val="000000"/>
                </a:solidFill>
                <a:effectLst/>
              </a:rPr>
              <a:t>余次，持续</a:t>
            </a:r>
            <a:r>
              <a:rPr lang="en-US" altLang="zh-CN" sz="2800" b="0" dirty="0">
                <a:solidFill>
                  <a:srgbClr val="000000"/>
                </a:solidFill>
                <a:effectLst/>
              </a:rPr>
              <a:t>60</a:t>
            </a:r>
            <a:r>
              <a:rPr lang="zh-CN" altLang="en-US" sz="2800" b="0" dirty="0">
                <a:solidFill>
                  <a:srgbClr val="000000"/>
                </a:solidFill>
                <a:effectLst/>
              </a:rPr>
              <a:t>秒，从图中可以看到平均响应时间为</a:t>
            </a:r>
            <a:r>
              <a:rPr lang="en-US" altLang="zh-CN" sz="2800" b="0" dirty="0">
                <a:solidFill>
                  <a:srgbClr val="000000"/>
                </a:solidFill>
                <a:effectLst/>
              </a:rPr>
              <a:t>3562</a:t>
            </a:r>
            <a:r>
              <a:rPr lang="zh-CN" altLang="en-US" sz="2800" b="0" dirty="0">
                <a:solidFill>
                  <a:srgbClr val="000000"/>
                </a:solidFill>
                <a:effectLst/>
              </a:rPr>
              <a:t>毫秒，最小响应时间为</a:t>
            </a:r>
            <a:r>
              <a:rPr lang="en-US" altLang="zh-CN" sz="2800" b="0" dirty="0">
                <a:solidFill>
                  <a:srgbClr val="000000"/>
                </a:solidFill>
                <a:effectLst/>
              </a:rPr>
              <a:t>25</a:t>
            </a:r>
            <a:r>
              <a:rPr lang="zh-CN" altLang="en-US" sz="2800" b="0" dirty="0">
                <a:solidFill>
                  <a:srgbClr val="000000"/>
                </a:solidFill>
                <a:effectLst/>
              </a:rPr>
              <a:t>毫秒，最大响应时间为约为</a:t>
            </a:r>
            <a:r>
              <a:rPr lang="en-US" altLang="zh-CN" sz="2800" b="0" dirty="0">
                <a:solidFill>
                  <a:srgbClr val="000000"/>
                </a:solidFill>
                <a:effectLst/>
              </a:rPr>
              <a:t>19</a:t>
            </a:r>
            <a:r>
              <a:rPr lang="zh-CN" altLang="en-US" sz="2800" b="0" dirty="0">
                <a:solidFill>
                  <a:srgbClr val="000000"/>
                </a:solidFill>
                <a:effectLst/>
              </a:rPr>
              <a:t>秒。</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30</a:t>
            </a:fld>
            <a:endParaRPr lang="zh-CN" altLang="en-US"/>
          </a:p>
        </p:txBody>
      </p:sp>
    </p:spTree>
    <p:extLst>
      <p:ext uri="{BB962C8B-B14F-4D97-AF65-F5344CB8AC3E}">
        <p14:creationId xmlns:p14="http://schemas.microsoft.com/office/powerpoint/2010/main" val="768665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sz="2800" b="0" dirty="0">
                <a:solidFill>
                  <a:srgbClr val="000000"/>
                </a:solidFill>
                <a:effectLst/>
              </a:rPr>
              <a:t>TPS</a:t>
            </a:r>
            <a:r>
              <a:rPr lang="zh-CN" altLang="en-US" sz="2800" b="0" dirty="0">
                <a:solidFill>
                  <a:srgbClr val="000000"/>
                </a:solidFill>
                <a:effectLst/>
              </a:rPr>
              <a:t>为</a:t>
            </a:r>
            <a:r>
              <a:rPr lang="en-US" altLang="zh-CN" sz="2800" b="0" dirty="0">
                <a:solidFill>
                  <a:srgbClr val="000000"/>
                </a:solidFill>
                <a:effectLst/>
              </a:rPr>
              <a:t>72.2</a:t>
            </a:r>
            <a:r>
              <a:rPr lang="zh-CN" altLang="en-US" sz="2800" b="0" dirty="0">
                <a:solidFill>
                  <a:srgbClr val="000000"/>
                </a:solidFill>
                <a:effectLst/>
              </a:rPr>
              <a:t>笔</a:t>
            </a:r>
            <a:r>
              <a:rPr lang="en-US" altLang="zh-CN" sz="2800" b="0" dirty="0">
                <a:solidFill>
                  <a:srgbClr val="000000"/>
                </a:solidFill>
                <a:effectLst/>
              </a:rPr>
              <a:t>/</a:t>
            </a:r>
            <a:r>
              <a:rPr lang="zh-CN" altLang="en-US" sz="2800" b="0" dirty="0">
                <a:solidFill>
                  <a:srgbClr val="000000"/>
                </a:solidFill>
                <a:effectLst/>
              </a:rPr>
              <a:t>秒，代表了服务器每秒处理的事务数。</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31</a:t>
            </a:fld>
            <a:endParaRPr lang="zh-CN" altLang="en-US"/>
          </a:p>
        </p:txBody>
      </p:sp>
    </p:spTree>
    <p:extLst>
      <p:ext uri="{BB962C8B-B14F-4D97-AF65-F5344CB8AC3E}">
        <p14:creationId xmlns:p14="http://schemas.microsoft.com/office/powerpoint/2010/main" val="3286425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sz="2800" b="0" dirty="0">
                <a:solidFill>
                  <a:srgbClr val="000000"/>
                </a:solidFill>
                <a:effectLst/>
              </a:rPr>
              <a:t>CPU</a:t>
            </a:r>
            <a:r>
              <a:rPr lang="zh-CN" altLang="en-US" sz="2800" b="0" dirty="0">
                <a:solidFill>
                  <a:srgbClr val="000000"/>
                </a:solidFill>
                <a:effectLst/>
              </a:rPr>
              <a:t>使用率较低，</a:t>
            </a:r>
            <a:r>
              <a:rPr lang="zh-CN" altLang="en-US" sz="2800" b="0">
                <a:solidFill>
                  <a:srgbClr val="000000"/>
                </a:solidFill>
                <a:effectLst/>
              </a:rPr>
              <a:t>性能可靠。</a:t>
            </a:r>
            <a:endParaRPr lang="en-US" altLang="zh-CN" sz="2800" b="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800" b="0">
                <a:solidFill>
                  <a:srgbClr val="000000"/>
                </a:solidFill>
                <a:effectLst/>
              </a:rPr>
              <a:t>根据上述结果，每个页面在一般情况下加载时间不超过 </a:t>
            </a:r>
            <a:r>
              <a:rPr lang="en-US" altLang="zh-CN" sz="2800" b="0">
                <a:solidFill>
                  <a:srgbClr val="000000"/>
                </a:solidFill>
                <a:effectLst/>
              </a:rPr>
              <a:t>1 </a:t>
            </a:r>
            <a:r>
              <a:rPr lang="zh-CN" altLang="en-US" sz="2800" b="0">
                <a:solidFill>
                  <a:srgbClr val="000000"/>
                </a:solidFill>
                <a:effectLst/>
              </a:rPr>
              <a:t>秒，高峰期不超过</a:t>
            </a:r>
            <a:r>
              <a:rPr lang="en-US" altLang="zh-CN" sz="2800" b="0">
                <a:solidFill>
                  <a:srgbClr val="000000"/>
                </a:solidFill>
                <a:effectLst/>
              </a:rPr>
              <a:t>5 </a:t>
            </a:r>
            <a:r>
              <a:rPr lang="zh-CN" altLang="en-US" sz="2800" b="0">
                <a:solidFill>
                  <a:srgbClr val="000000"/>
                </a:solidFill>
                <a:effectLst/>
              </a:rPr>
              <a:t>秒，并发数可达 </a:t>
            </a:r>
            <a:r>
              <a:rPr lang="en-US" altLang="zh-CN" sz="2800" b="0">
                <a:solidFill>
                  <a:srgbClr val="000000"/>
                </a:solidFill>
                <a:effectLst/>
              </a:rPr>
              <a:t>100 </a:t>
            </a:r>
            <a:r>
              <a:rPr lang="zh-CN" altLang="en-US" sz="2800" b="0">
                <a:solidFill>
                  <a:srgbClr val="000000"/>
                </a:solidFill>
                <a:effectLst/>
              </a:rPr>
              <a:t>以上，吞吐量稳定在</a:t>
            </a:r>
            <a:r>
              <a:rPr lang="en-US" altLang="zh-CN" sz="2800" b="0">
                <a:solidFill>
                  <a:srgbClr val="000000"/>
                </a:solidFill>
                <a:effectLst/>
              </a:rPr>
              <a:t>30</a:t>
            </a:r>
            <a:r>
              <a:rPr lang="zh-CN" altLang="en-US" sz="2800" b="0">
                <a:solidFill>
                  <a:srgbClr val="000000"/>
                </a:solidFill>
                <a:effectLst/>
              </a:rPr>
              <a:t>次</a:t>
            </a:r>
            <a:r>
              <a:rPr lang="en-US" altLang="zh-CN" sz="2800" b="0">
                <a:solidFill>
                  <a:srgbClr val="000000"/>
                </a:solidFill>
                <a:effectLst/>
              </a:rPr>
              <a:t>/</a:t>
            </a:r>
            <a:r>
              <a:rPr lang="zh-CN" altLang="en-US" sz="2800" b="0">
                <a:solidFill>
                  <a:srgbClr val="000000"/>
                </a:solidFill>
                <a:effectLst/>
              </a:rPr>
              <a:t>秒以上，满足系统的性能目标，系统性能测试执行通过。</a:t>
            </a:r>
            <a:endParaRPr lang="en-US" altLang="zh-CN" sz="2800" b="0">
              <a:solidFill>
                <a:srgbClr val="000000"/>
              </a:solidFill>
              <a:effectLst/>
            </a:endParaRPr>
          </a:p>
          <a:p>
            <a:pPr algn="l">
              <a:buFont typeface="Arial" panose="020B0604020202020204" pitchFamily="34" charset="0"/>
              <a:buNone/>
            </a:pPr>
            <a:r>
              <a:rPr lang="zh-CN" altLang="en-US" sz="2800" b="0">
                <a:solidFill>
                  <a:srgbClr val="000000"/>
                </a:solidFill>
                <a:effectLst/>
              </a:rPr>
              <a:t>同时根据服务器在这段时间的</a:t>
            </a:r>
            <a:r>
              <a:rPr lang="en-US" altLang="zh-CN" sz="2800" b="0">
                <a:solidFill>
                  <a:srgbClr val="000000"/>
                </a:solidFill>
                <a:effectLst/>
              </a:rPr>
              <a:t>CPU</a:t>
            </a:r>
            <a:r>
              <a:rPr lang="zh-CN" altLang="en-US" sz="2800" b="0">
                <a:solidFill>
                  <a:srgbClr val="000000"/>
                </a:solidFill>
                <a:effectLst/>
              </a:rPr>
              <a:t>使用率变化图、内存使用率变化图、网络数据传输量变化图，我们推测响应时间的瓶颈主要是在服务器的带宽上。</a:t>
            </a:r>
            <a:endParaRPr lang="zh-CN" altLang="en-US" sz="2800" b="0" dirty="0">
              <a:solidFill>
                <a:srgbClr val="000000"/>
              </a:solidFill>
              <a:effectLst/>
            </a:endParaRPr>
          </a:p>
        </p:txBody>
      </p:sp>
      <p:sp>
        <p:nvSpPr>
          <p:cNvPr id="4" name="灯片编号占位符 3"/>
          <p:cNvSpPr>
            <a:spLocks noGrp="1"/>
          </p:cNvSpPr>
          <p:nvPr>
            <p:ph type="sldNum" sz="quarter" idx="5"/>
          </p:nvPr>
        </p:nvSpPr>
        <p:spPr/>
        <p:txBody>
          <a:bodyPr/>
          <a:lstStyle/>
          <a:p>
            <a:fld id="{E147EE2F-6F06-40D3-B5D8-B269A72C849C}" type="slidenum">
              <a:rPr lang="zh-CN" altLang="en-US" smtClean="0"/>
              <a:t>32</a:t>
            </a:fld>
            <a:endParaRPr lang="zh-CN" altLang="en-US"/>
          </a:p>
        </p:txBody>
      </p:sp>
    </p:spTree>
    <p:extLst>
      <p:ext uri="{BB962C8B-B14F-4D97-AF65-F5344CB8AC3E}">
        <p14:creationId xmlns:p14="http://schemas.microsoft.com/office/powerpoint/2010/main" val="768665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dirty="0">
                <a:solidFill>
                  <a:schemeClr val="tx1"/>
                </a:solidFill>
                <a:effectLst/>
                <a:latin typeface="+mn-lt"/>
                <a:ea typeface="+mn-ea"/>
                <a:cs typeface="+mn-cs"/>
              </a:rPr>
              <a:t>对于老师提出的极限挑战要求，团队针对深度搜索、深度分析分别进行了一定的设计与实现，扩展了平台的功能，提升了用户的使用体验。对于深度搜索，平台实现了查询分发与结果整合、多维排序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筛选、规则搜索、智能补全、搜索指数可视化的功能；在深度分析方面，平台实现了影评关键字词云、同类型电影对比、猜你喜欢推荐、基于知识图谱的自动问答、关系图谱可视化的功能，下面将依次进行原理上的介绍。</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33</a:t>
            </a:fld>
            <a:endParaRPr lang="zh-CN" altLang="en-US"/>
          </a:p>
        </p:txBody>
      </p:sp>
    </p:spTree>
    <p:extLst>
      <p:ext uri="{BB962C8B-B14F-4D97-AF65-F5344CB8AC3E}">
        <p14:creationId xmlns:p14="http://schemas.microsoft.com/office/powerpoint/2010/main" val="2127716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平台在搜索时能够分发查询关键字，在电影、资讯、种子三种不同类型的数据资源中进行搜索并返回符合关键字的结果。返回时默认“全部”展示，聚合所有类型的数据资源，依据内容相关度以及数据资源类型排序展示。</a:t>
            </a:r>
          </a:p>
          <a:p>
            <a:r>
              <a:rPr lang="zh-CN" altLang="en-US" sz="1200" b="0" i="0" kern="1200" dirty="0">
                <a:solidFill>
                  <a:schemeClr val="tx1"/>
                </a:solidFill>
                <a:effectLst/>
                <a:latin typeface="+mn-lt"/>
                <a:ea typeface="+mn-ea"/>
                <a:cs typeface="+mn-cs"/>
              </a:rPr>
              <a:t>这个功能是通过</a:t>
            </a:r>
            <a:r>
              <a:rPr lang="en-US" altLang="zh-CN" sz="1200" b="0" i="0" kern="1200" dirty="0">
                <a:solidFill>
                  <a:schemeClr val="tx1"/>
                </a:solidFill>
                <a:effectLst/>
                <a:latin typeface="+mn-lt"/>
                <a:ea typeface="+mn-ea"/>
                <a:cs typeface="+mn-cs"/>
              </a:rPr>
              <a:t>Elastic Search</a:t>
            </a:r>
            <a:r>
              <a:rPr lang="zh-CN" altLang="en-US" sz="1200" b="0" i="0" kern="1200" dirty="0">
                <a:solidFill>
                  <a:schemeClr val="tx1"/>
                </a:solidFill>
                <a:effectLst/>
                <a:latin typeface="+mn-lt"/>
                <a:ea typeface="+mn-ea"/>
                <a:cs typeface="+mn-cs"/>
              </a:rPr>
              <a:t>中的多索引查询结合</a:t>
            </a:r>
            <a:r>
              <a:rPr lang="en-US" altLang="zh-CN" sz="1200" b="0" i="0" kern="1200" dirty="0">
                <a:solidFill>
                  <a:schemeClr val="tx1"/>
                </a:solidFill>
                <a:effectLst/>
                <a:latin typeface="+mn-lt"/>
                <a:ea typeface="+mn-ea"/>
                <a:cs typeface="+mn-cs"/>
              </a:rPr>
              <a:t>MultiQuery</a:t>
            </a:r>
            <a:r>
              <a:rPr lang="zh-CN" altLang="en-US" sz="1200" b="0" i="0" kern="1200" dirty="0">
                <a:solidFill>
                  <a:schemeClr val="tx1"/>
                </a:solidFill>
                <a:effectLst/>
                <a:latin typeface="+mn-lt"/>
                <a:ea typeface="+mn-ea"/>
                <a:cs typeface="+mn-cs"/>
              </a:rPr>
              <a:t>多字段匹配实现的。我们为不同索引的不同字段分配不同的权重进行查询，将返回的结果使用泛型数组存储，不同类型的数据资源的返回结果类全部继承于</a:t>
            </a:r>
            <a:r>
              <a:rPr lang="en-US" altLang="zh-CN" sz="1200" b="0" i="0" kern="1200" dirty="0">
                <a:solidFill>
                  <a:schemeClr val="tx1"/>
                </a:solidFill>
                <a:effectLst/>
                <a:latin typeface="+mn-lt"/>
                <a:ea typeface="+mn-ea"/>
                <a:cs typeface="+mn-cs"/>
              </a:rPr>
              <a:t>QueryResBo</a:t>
            </a:r>
            <a:r>
              <a:rPr lang="zh-CN" altLang="en-US" sz="1200" b="0" i="0" kern="1200" dirty="0">
                <a:solidFill>
                  <a:schemeClr val="tx1"/>
                </a:solidFill>
                <a:effectLst/>
                <a:latin typeface="+mn-lt"/>
                <a:ea typeface="+mn-ea"/>
                <a:cs typeface="+mn-cs"/>
              </a:rPr>
              <a:t>基类。</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34</a:t>
            </a:fld>
            <a:endParaRPr lang="zh-CN" altLang="en-US"/>
          </a:p>
        </p:txBody>
      </p:sp>
    </p:spTree>
    <p:extLst>
      <p:ext uri="{BB962C8B-B14F-4D97-AF65-F5344CB8AC3E}">
        <p14:creationId xmlns:p14="http://schemas.microsoft.com/office/powerpoint/2010/main" val="3632399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平台能够针对某一特定类别的资源进行多种类型的排序，默认采用相关性从高到低的排序方式，可选评分从高到低、时间从近到远的排序方式。</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在多维筛选功能上，支持对于电影类型数据按类型、地区、年份、时长进行筛选，允许设置多个筛选条件进行并集查询；支持对于资讯类型数据按发布时间进行筛选。</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筛选功能通过构建</a:t>
            </a:r>
            <a:r>
              <a:rPr lang="en-US" altLang="zh-CN" dirty="0"/>
              <a:t>Elastic Search</a:t>
            </a:r>
            <a:r>
              <a:rPr lang="zh-CN" altLang="en-US" dirty="0"/>
              <a:t>中布尔查询的</a:t>
            </a:r>
            <a:r>
              <a:rPr lang="en-US" altLang="zh-CN" dirty="0"/>
              <a:t>Filter</a:t>
            </a:r>
            <a:r>
              <a:rPr lang="zh-CN" altLang="en-US" dirty="0"/>
              <a:t>字段实现，对于单值筛选可以使用</a:t>
            </a:r>
            <a:r>
              <a:rPr lang="en-US" altLang="zh-CN" dirty="0"/>
              <a:t>term</a:t>
            </a:r>
            <a:r>
              <a:rPr lang="zh-CN" altLang="en-US" dirty="0"/>
              <a:t>设置筛选条件，而对于多值筛选可以使用</a:t>
            </a:r>
            <a:r>
              <a:rPr lang="en-US" altLang="zh-CN" dirty="0"/>
              <a:t>terms</a:t>
            </a:r>
            <a:r>
              <a:rPr lang="zh-CN" altLang="en-US" dirty="0"/>
              <a:t>设置筛选条件。</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对于排序功能，我们直接指定</a:t>
            </a:r>
            <a:r>
              <a:rPr lang="en-US" altLang="zh-CN" dirty="0"/>
              <a:t>Elastic Search</a:t>
            </a:r>
            <a:r>
              <a:rPr lang="zh-CN" altLang="en-US" dirty="0"/>
              <a:t>中</a:t>
            </a:r>
            <a:r>
              <a:rPr lang="en-US" altLang="zh-CN" dirty="0"/>
              <a:t>Sort</a:t>
            </a:r>
            <a:r>
              <a:rPr lang="zh-CN" altLang="en-US" dirty="0"/>
              <a:t>进行字段配置。由于排序的绝对性与查询准确度之间存在着一定的制约关系，为了保证用户搜索结果的相关性，提升用户使用体验，我们通过排序重打分的方式对排序效果做出一定的牺牲，来换取查询结果的准确性。</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以按时间从近到远的排序为例，我们并不是严格地按照时间进行排序，而是根据其匹配的分值得分</a:t>
            </a:r>
            <a:r>
              <a:rPr lang="en-US" altLang="zh-CN" dirty="0"/>
              <a:t>×</a:t>
            </a:r>
            <a:r>
              <a:rPr lang="zh-CN" altLang="en-US" dirty="0"/>
              <a:t>时间衰减率，进行重打分计算，使用的时间打分模型为指数衰减曲线和高斯衰减函数曲线。</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35</a:t>
            </a:fld>
            <a:endParaRPr lang="zh-CN" altLang="en-US"/>
          </a:p>
        </p:txBody>
      </p:sp>
    </p:spTree>
    <p:extLst>
      <p:ext uri="{BB962C8B-B14F-4D97-AF65-F5344CB8AC3E}">
        <p14:creationId xmlns:p14="http://schemas.microsoft.com/office/powerpoint/2010/main" val="1127527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用户可以根据搜索符号规则组织搜索输入语句，进行搜索范围限定，获得更加精准的搜索结果。</a:t>
            </a:r>
            <a:r>
              <a:rPr lang="en-US" altLang="zh-CN" sz="1200" b="0" i="0" kern="1200" dirty="0">
                <a:solidFill>
                  <a:schemeClr val="tx1"/>
                </a:solidFill>
                <a:effectLst/>
                <a:latin typeface="+mn-lt"/>
                <a:ea typeface="+mn-ea"/>
                <a:cs typeface="+mn-cs"/>
              </a:rPr>
              <a:t>Not Only Film</a:t>
            </a:r>
            <a:r>
              <a:rPr lang="zh-CN" altLang="en-US" sz="1200" b="0" i="0" kern="1200" dirty="0">
                <a:solidFill>
                  <a:schemeClr val="tx1"/>
                </a:solidFill>
                <a:effectLst/>
                <a:latin typeface="+mn-lt"/>
                <a:ea typeface="+mn-ea"/>
                <a:cs typeface="+mn-cs"/>
              </a:rPr>
              <a:t>平台设计实现了以下四种高级规则搜索：</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+&lt;Key&gt;</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必须在查询结果中出现。</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-&lt;Key&gt;</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不应该在查询结果中出现。</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&lt;Key1&gt;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&lt;Key2&gt;</a:t>
            </a:r>
            <a:r>
              <a:rPr lang="zh-CN" altLang="en-US" sz="1200" b="0" i="0" kern="1200" dirty="0">
                <a:solidFill>
                  <a:schemeClr val="tx1"/>
                </a:solidFill>
                <a:effectLst/>
                <a:latin typeface="+mn-lt"/>
                <a:ea typeface="+mn-ea"/>
                <a:cs typeface="+mn-cs"/>
              </a:rPr>
              <a:t>”表示表示两个关键字匹配任意一个均可。</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:intitle &lt;Key&gt;</a:t>
            </a:r>
            <a:r>
              <a:rPr lang="zh-CN" altLang="en-US" sz="1200" b="0" i="0" kern="1200" dirty="0">
                <a:solidFill>
                  <a:schemeClr val="tx1"/>
                </a:solidFill>
                <a:effectLst/>
                <a:latin typeface="+mn-lt"/>
                <a:ea typeface="+mn-ea"/>
                <a:cs typeface="+mn-cs"/>
              </a:rPr>
              <a:t>”表示匹配的查询结果的标题中必须要出现</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首先，对于搜索关键词进行词法分析，匹配已有的规则。此外，我们在查询结构中使用了</a:t>
            </a:r>
            <a:r>
              <a:rPr lang="en-US" altLang="zh-CN" sz="1200" b="0" i="0" kern="1200" dirty="0" err="1">
                <a:solidFill>
                  <a:schemeClr val="tx1"/>
                </a:solidFill>
                <a:effectLst/>
                <a:latin typeface="+mn-lt"/>
                <a:ea typeface="+mn-ea"/>
                <a:cs typeface="+mn-cs"/>
              </a:rPr>
              <a:t>ElasticSearch</a:t>
            </a:r>
            <a:r>
              <a:rPr lang="zh-CN" altLang="en-US" sz="1200" b="0" i="0" kern="1200" dirty="0">
                <a:solidFill>
                  <a:schemeClr val="tx1"/>
                </a:solidFill>
                <a:effectLst/>
                <a:latin typeface="+mn-lt"/>
                <a:ea typeface="+mn-ea"/>
                <a:cs typeface="+mn-cs"/>
              </a:rPr>
              <a:t>的布尔查询来实现规则搜索的功能。</a:t>
            </a:r>
          </a:p>
          <a:p>
            <a:r>
              <a:rPr lang="zh-CN" altLang="en-US" sz="1200" b="0" i="0" kern="1200" dirty="0">
                <a:solidFill>
                  <a:schemeClr val="tx1"/>
                </a:solidFill>
                <a:effectLst/>
                <a:latin typeface="+mn-lt"/>
                <a:ea typeface="+mn-ea"/>
                <a:cs typeface="+mn-cs"/>
              </a:rPr>
              <a:t>布尔查询主要由与（</a:t>
            </a:r>
            <a:r>
              <a:rPr lang="en-US" altLang="zh-CN" sz="1200" b="0" i="0" kern="1200" dirty="0">
                <a:solidFill>
                  <a:schemeClr val="tx1"/>
                </a:solidFill>
                <a:effectLst/>
                <a:latin typeface="+mn-lt"/>
                <a:ea typeface="+mn-ea"/>
                <a:cs typeface="+mn-cs"/>
              </a:rPr>
              <a:t>Must</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Should</a:t>
            </a:r>
            <a:r>
              <a:rPr lang="zh-CN" altLang="en-US" sz="1200" b="0" i="0" kern="1200" dirty="0">
                <a:solidFill>
                  <a:schemeClr val="tx1"/>
                </a:solidFill>
                <a:effectLst/>
                <a:latin typeface="+mn-lt"/>
                <a:ea typeface="+mn-ea"/>
                <a:cs typeface="+mn-cs"/>
              </a:rPr>
              <a:t>）、非（</a:t>
            </a:r>
            <a:r>
              <a:rPr lang="en-US" altLang="zh-CN" sz="1200" b="0" i="0" kern="1200" dirty="0">
                <a:solidFill>
                  <a:schemeClr val="tx1"/>
                </a:solidFill>
                <a:effectLst/>
                <a:latin typeface="+mn-lt"/>
                <a:ea typeface="+mn-ea"/>
                <a:cs typeface="+mn-cs"/>
              </a:rPr>
              <a:t>Must Not</a:t>
            </a:r>
            <a:r>
              <a:rPr lang="zh-CN" altLang="en-US" sz="1200" b="0" i="0" kern="1200" dirty="0">
                <a:solidFill>
                  <a:schemeClr val="tx1"/>
                </a:solidFill>
                <a:effectLst/>
                <a:latin typeface="+mn-lt"/>
                <a:ea typeface="+mn-ea"/>
                <a:cs typeface="+mn-cs"/>
              </a:rPr>
              <a:t>）以及一个过滤器组成。分析可得，我们使用</a:t>
            </a:r>
            <a:r>
              <a:rPr lang="en-US" altLang="zh-CN" sz="1200" b="0" i="0" kern="1200" dirty="0">
                <a:solidFill>
                  <a:schemeClr val="tx1"/>
                </a:solidFill>
                <a:effectLst/>
                <a:latin typeface="+mn-lt"/>
                <a:ea typeface="+mn-ea"/>
                <a:cs typeface="+mn-cs"/>
              </a:rPr>
              <a:t>Must</a:t>
            </a:r>
            <a:r>
              <a:rPr lang="zh-CN" altLang="en-US" sz="1200" b="0" i="0" kern="1200" dirty="0">
                <a:solidFill>
                  <a:schemeClr val="tx1"/>
                </a:solidFill>
                <a:effectLst/>
                <a:latin typeface="+mn-lt"/>
                <a:ea typeface="+mn-ea"/>
                <a:cs typeface="+mn-cs"/>
              </a:rPr>
              <a:t>来匹配查询字符串中的“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符号，使用 </a:t>
            </a:r>
            <a:r>
              <a:rPr lang="en-US" altLang="zh-CN" sz="1200" b="0" i="0" kern="1200" dirty="0">
                <a:solidFill>
                  <a:schemeClr val="tx1"/>
                </a:solidFill>
                <a:effectLst/>
                <a:latin typeface="+mn-lt"/>
                <a:ea typeface="+mn-ea"/>
                <a:cs typeface="+mn-cs"/>
              </a:rPr>
              <a:t>Should</a:t>
            </a:r>
            <a:r>
              <a:rPr lang="zh-CN" altLang="en-US" sz="1200" b="0" i="0" kern="1200" dirty="0">
                <a:solidFill>
                  <a:schemeClr val="tx1"/>
                </a:solidFill>
                <a:effectLst/>
                <a:latin typeface="+mn-lt"/>
                <a:ea typeface="+mn-ea"/>
                <a:cs typeface="+mn-cs"/>
              </a:rPr>
              <a:t>来匹配查询字符串中的空格，使用</a:t>
            </a:r>
            <a:r>
              <a:rPr lang="en-US" altLang="zh-CN" sz="1200" b="0" i="0" kern="1200" dirty="0">
                <a:solidFill>
                  <a:schemeClr val="tx1"/>
                </a:solidFill>
                <a:effectLst/>
                <a:latin typeface="+mn-lt"/>
                <a:ea typeface="+mn-ea"/>
                <a:cs typeface="+mn-cs"/>
              </a:rPr>
              <a:t>Must Not</a:t>
            </a:r>
            <a:r>
              <a:rPr lang="zh-CN" altLang="en-US" sz="1200" b="0" i="0" kern="1200" dirty="0">
                <a:solidFill>
                  <a:schemeClr val="tx1"/>
                </a:solidFill>
                <a:effectLst/>
                <a:latin typeface="+mn-lt"/>
                <a:ea typeface="+mn-ea"/>
                <a:cs typeface="+mn-cs"/>
              </a:rPr>
              <a:t>来匹配查询字符串中的“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符号。</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36</a:t>
            </a:fld>
            <a:endParaRPr lang="zh-CN" altLang="en-US"/>
          </a:p>
        </p:txBody>
      </p:sp>
    </p:spTree>
    <p:extLst>
      <p:ext uri="{BB962C8B-B14F-4D97-AF65-F5344CB8AC3E}">
        <p14:creationId xmlns:p14="http://schemas.microsoft.com/office/powerpoint/2010/main" val="3150635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平台能够在搜索框中根据用户已输入的文字，提示智能补全后的结果。</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前缀自动补全的功能有很多可选的实现方案，最常见的就是使用正则匹配或是前缀查询的形式来匹配关键词，但是这样往往要对索引进行全文搜索，搜索效率比较低。</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为了保证性能，我们使用了</a:t>
            </a:r>
            <a:r>
              <a:rPr lang="en-US" altLang="zh-CN" dirty="0"/>
              <a:t>ES</a:t>
            </a:r>
            <a:r>
              <a:rPr lang="zh-CN" altLang="en-US" dirty="0"/>
              <a:t>中的</a:t>
            </a:r>
            <a:r>
              <a:rPr lang="en-US" altLang="zh-CN" dirty="0"/>
              <a:t>Completion </a:t>
            </a:r>
            <a:r>
              <a:rPr lang="en-US" altLang="zh-CN" dirty="0" err="1"/>
              <a:t>Suggester</a:t>
            </a:r>
            <a:r>
              <a:rPr lang="zh-CN" altLang="en-US" dirty="0"/>
              <a:t>进行前缀匹配。</a:t>
            </a:r>
            <a:r>
              <a:rPr lang="en-US" altLang="zh-CN" dirty="0"/>
              <a:t>Completion</a:t>
            </a:r>
            <a:r>
              <a:rPr lang="zh-CN" altLang="en-US" dirty="0"/>
              <a:t>中的索引与其他索引不同，并不是通过倒排来完成，而是将分析过的数据编码成前缀树和索引一起存放，从而提高数据压缩率和查询效率，能够进行高速的前缀查找。</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经过测试研究，我们发现不能对</a:t>
            </a:r>
            <a:r>
              <a:rPr lang="en-US" altLang="zh-CN" dirty="0"/>
              <a:t>title</a:t>
            </a:r>
            <a:r>
              <a:rPr lang="zh-CN" altLang="en-US" dirty="0"/>
              <a:t>直接进行</a:t>
            </a:r>
            <a:r>
              <a:rPr lang="en-US" altLang="zh-CN" dirty="0"/>
              <a:t>completion</a:t>
            </a:r>
            <a:r>
              <a:rPr lang="zh-CN" altLang="en-US" dirty="0"/>
              <a:t>类型的设置，它的分词会导致该类型消耗约</a:t>
            </a:r>
            <a:r>
              <a:rPr lang="en-US" altLang="zh-CN" dirty="0"/>
              <a:t>20</a:t>
            </a:r>
            <a:r>
              <a:rPr lang="zh-CN" altLang="en-US" dirty="0"/>
              <a:t>倍的存储空间。所以我们在索引结构的</a:t>
            </a:r>
            <a:r>
              <a:rPr lang="en-US" altLang="zh-CN" dirty="0"/>
              <a:t>title</a:t>
            </a:r>
            <a:r>
              <a:rPr lang="zh-CN" altLang="en-US" dirty="0"/>
              <a:t>字段中新增了一个</a:t>
            </a:r>
            <a:r>
              <a:rPr lang="en-US" altLang="zh-CN" dirty="0"/>
              <a:t>suggest</a:t>
            </a:r>
            <a:r>
              <a:rPr lang="zh-CN" altLang="en-US" dirty="0"/>
              <a:t>域，设置其类型为</a:t>
            </a:r>
            <a:r>
              <a:rPr lang="en-US" altLang="zh-CN" dirty="0"/>
              <a:t>completion</a:t>
            </a:r>
            <a:r>
              <a:rPr lang="zh-CN" altLang="en-US" dirty="0"/>
              <a:t>，构建前缀树完成了智能补全功能。</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37</a:t>
            </a:fld>
            <a:endParaRPr lang="zh-CN" altLang="en-US"/>
          </a:p>
        </p:txBody>
      </p:sp>
    </p:spTree>
    <p:extLst>
      <p:ext uri="{BB962C8B-B14F-4D97-AF65-F5344CB8AC3E}">
        <p14:creationId xmlns:p14="http://schemas.microsoft.com/office/powerpoint/2010/main" val="1532568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在电影详情页面，我们通过折线图的形式展示了该电影最近</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天的搜索指数，表现电影的热度趋势。</a:t>
            </a:r>
          </a:p>
          <a:p>
            <a:r>
              <a:rPr lang="zh-CN" altLang="en-US" sz="1200" b="0" i="0" kern="1200" dirty="0">
                <a:solidFill>
                  <a:schemeClr val="tx1"/>
                </a:solidFill>
                <a:effectLst/>
                <a:latin typeface="+mn-lt"/>
                <a:ea typeface="+mn-ea"/>
                <a:cs typeface="+mn-cs"/>
              </a:rPr>
              <a:t>由于网站用户较少，目前采用爬取百度指数的方式获得搜索指数的数据。在第一次爬取数据时爬取近</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天的数据，然后在之后的日子里每天启动一次脚本爬取前一天的数据，从而保证数据的时效性。</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38</a:t>
            </a:fld>
            <a:endParaRPr lang="zh-CN" altLang="en-US"/>
          </a:p>
        </p:txBody>
      </p:sp>
    </p:spTree>
    <p:extLst>
      <p:ext uri="{BB962C8B-B14F-4D97-AF65-F5344CB8AC3E}">
        <p14:creationId xmlns:p14="http://schemas.microsoft.com/office/powerpoint/2010/main" val="1319144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1" i="0" kern="1200" dirty="0">
                <a:solidFill>
                  <a:schemeClr val="tx1"/>
                </a:solidFill>
                <a:effectLst/>
                <a:latin typeface="+mn-lt"/>
                <a:ea typeface="+mn-ea"/>
                <a:cs typeface="+mn-cs"/>
              </a:rPr>
              <a:t>下面进入深度分析功能的讲解。</a:t>
            </a:r>
          </a:p>
          <a:p>
            <a:r>
              <a:rPr lang="zh-CN" altLang="en-US" sz="1200" b="0" i="0" kern="1200" dirty="0">
                <a:solidFill>
                  <a:schemeClr val="tx1"/>
                </a:solidFill>
                <a:effectLst/>
                <a:latin typeface="+mn-lt"/>
                <a:ea typeface="+mn-ea"/>
                <a:cs typeface="+mn-cs"/>
              </a:rPr>
              <a:t>在电影详情页面的数据分析模块，我们对于这部电影的影评进行了关键字的提取，并且生成了词云来可视化用户对于电影的评价。</a:t>
            </a:r>
          </a:p>
          <a:p>
            <a:r>
              <a:rPr lang="zh-CN" altLang="en-US" sz="1200" b="0" i="0" kern="1200" dirty="0">
                <a:solidFill>
                  <a:schemeClr val="tx1"/>
                </a:solidFill>
                <a:effectLst/>
                <a:latin typeface="+mn-lt"/>
                <a:ea typeface="+mn-ea"/>
                <a:cs typeface="+mn-cs"/>
              </a:rPr>
              <a:t>利用爬取到的电影相关影评，进行分词、去停用词操作，将内容分割至单词维度。按照单词出现的频率排序，取高频词语作为关键词，设定最大、最小阈值及字体大小、颜色排布，生成词云对影评关键词进行展示。</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39</a:t>
            </a:fld>
            <a:endParaRPr lang="zh-CN" altLang="en-US"/>
          </a:p>
        </p:txBody>
      </p:sp>
    </p:spTree>
    <p:extLst>
      <p:ext uri="{BB962C8B-B14F-4D97-AF65-F5344CB8AC3E}">
        <p14:creationId xmlns:p14="http://schemas.microsoft.com/office/powerpoint/2010/main" val="274959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基于</a:t>
            </a:r>
            <a:r>
              <a:rPr lang="zh-CN" altLang="en-US" sz="1200" b="0" i="0" kern="1200" dirty="0">
                <a:solidFill>
                  <a:schemeClr val="tx1"/>
                </a:solidFill>
                <a:effectLst/>
                <a:latin typeface="+mn-lt"/>
                <a:ea typeface="+mn-ea"/>
                <a:cs typeface="+mn-cs"/>
              </a:rPr>
              <a:t>课程要求，团队开发完成了一款名为</a:t>
            </a:r>
            <a:r>
              <a:rPr lang="en-US" altLang="zh-CN" sz="1200" b="0" i="0" kern="1200" dirty="0">
                <a:solidFill>
                  <a:schemeClr val="tx1"/>
                </a:solidFill>
                <a:effectLst/>
                <a:latin typeface="+mn-lt"/>
                <a:ea typeface="+mn-ea"/>
                <a:cs typeface="+mn-cs"/>
              </a:rPr>
              <a:t>Not Only Film</a:t>
            </a:r>
            <a:r>
              <a:rPr lang="zh-CN" altLang="en-US" sz="1200" b="0" i="0" kern="1200" dirty="0">
                <a:solidFill>
                  <a:schemeClr val="tx1"/>
                </a:solidFill>
                <a:effectLst/>
                <a:latin typeface="+mn-lt"/>
                <a:ea typeface="+mn-ea"/>
                <a:cs typeface="+mn-cs"/>
              </a:rPr>
              <a:t>的电影领域垂直搜索引擎，在完成基本功能的</a:t>
            </a:r>
            <a:r>
              <a:rPr lang="zh-CN" altLang="en-US" sz="1200" b="0" i="0" kern="1200">
                <a:solidFill>
                  <a:schemeClr val="tx1"/>
                </a:solidFill>
                <a:effectLst/>
                <a:latin typeface="+mn-lt"/>
                <a:ea typeface="+mn-ea"/>
                <a:cs typeface="+mn-cs"/>
              </a:rPr>
              <a:t>同时对极限</a:t>
            </a:r>
            <a:r>
              <a:rPr lang="zh-CN" altLang="en-US" sz="1200" b="0" i="0" kern="1200" dirty="0">
                <a:solidFill>
                  <a:schemeClr val="tx1"/>
                </a:solidFill>
                <a:effectLst/>
                <a:latin typeface="+mn-lt"/>
                <a:ea typeface="+mn-ea"/>
                <a:cs typeface="+mn-cs"/>
              </a:rPr>
              <a:t>挑战做出了一定的成果。</a:t>
            </a:r>
          </a:p>
          <a:p>
            <a:r>
              <a:rPr lang="zh-CN" altLang="en-US" sz="1200" b="0" i="0" kern="1200" dirty="0">
                <a:solidFill>
                  <a:schemeClr val="tx1"/>
                </a:solidFill>
                <a:effectLst/>
                <a:latin typeface="+mn-lt"/>
                <a:ea typeface="+mn-ea"/>
                <a:cs typeface="+mn-cs"/>
              </a:rPr>
              <a:t>从数据上来看，平台汇集</a:t>
            </a:r>
            <a:r>
              <a:rPr lang="zh-CN" altLang="en-US" sz="1200" b="0" i="0" kern="1200">
                <a:solidFill>
                  <a:schemeClr val="tx1"/>
                </a:solidFill>
                <a:effectLst/>
                <a:latin typeface="+mn-lt"/>
                <a:ea typeface="+mn-ea"/>
                <a:cs typeface="+mn-cs"/>
              </a:rPr>
              <a:t>了</a:t>
            </a:r>
            <a:r>
              <a:rPr lang="en-US" altLang="zh-CN" sz="1200" b="0" i="0" kern="1200">
                <a:solidFill>
                  <a:schemeClr val="tx1"/>
                </a:solidFill>
                <a:effectLst/>
                <a:latin typeface="+mn-lt"/>
                <a:ea typeface="+mn-ea"/>
                <a:cs typeface="+mn-cs"/>
              </a:rPr>
              <a:t>6</a:t>
            </a:r>
            <a:r>
              <a:rPr lang="zh-CN" altLang="en-US" sz="1200" b="0" i="0" kern="1200">
                <a:solidFill>
                  <a:schemeClr val="tx1"/>
                </a:solidFill>
                <a:effectLst/>
                <a:latin typeface="+mn-lt"/>
                <a:ea typeface="+mn-ea"/>
                <a:cs typeface="+mn-cs"/>
              </a:rPr>
              <a:t>千部电影，</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万</a:t>
            </a:r>
            <a:r>
              <a:rPr lang="en-US" altLang="zh-CN" sz="1200" b="0" i="0" kern="1200">
                <a:solidFill>
                  <a:schemeClr val="tx1"/>
                </a:solidFill>
                <a:effectLst/>
                <a:latin typeface="+mn-lt"/>
                <a:ea typeface="+mn-ea"/>
                <a:cs typeface="+mn-cs"/>
              </a:rPr>
              <a:t>5</a:t>
            </a:r>
            <a:r>
              <a:rPr lang="zh-CN" altLang="en-US" sz="1200" b="0" i="0" kern="1200">
                <a:solidFill>
                  <a:schemeClr val="tx1"/>
                </a:solidFill>
                <a:effectLst/>
                <a:latin typeface="+mn-lt"/>
                <a:ea typeface="+mn-ea"/>
                <a:cs typeface="+mn-cs"/>
              </a:rPr>
              <a:t>千位</a:t>
            </a:r>
            <a:r>
              <a:rPr lang="zh-CN" altLang="en-US" sz="1200" b="0" i="0" kern="1200" dirty="0">
                <a:solidFill>
                  <a:schemeClr val="tx1"/>
                </a:solidFill>
                <a:effectLst/>
                <a:latin typeface="+mn-lt"/>
                <a:ea typeface="+mn-ea"/>
                <a:cs typeface="+mn-cs"/>
              </a:rPr>
              <a:t>电影人</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3</a:t>
            </a:r>
            <a:r>
              <a:rPr lang="zh-CN" altLang="en-US" sz="1200" b="0" i="0" kern="1200">
                <a:solidFill>
                  <a:schemeClr val="tx1"/>
                </a:solidFill>
                <a:effectLst/>
                <a:latin typeface="+mn-lt"/>
                <a:ea typeface="+mn-ea"/>
                <a:cs typeface="+mn-cs"/>
              </a:rPr>
              <a:t>万条</a:t>
            </a:r>
            <a:r>
              <a:rPr lang="zh-CN" altLang="en-US" sz="1200" b="0" i="0" kern="1200" dirty="0">
                <a:solidFill>
                  <a:schemeClr val="tx1"/>
                </a:solidFill>
                <a:effectLst/>
                <a:latin typeface="+mn-lt"/>
                <a:ea typeface="+mn-ea"/>
                <a:cs typeface="+mn-cs"/>
              </a:rPr>
              <a:t>资讯</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70</a:t>
            </a:r>
            <a:r>
              <a:rPr lang="zh-CN" altLang="en-US" sz="1200" b="0" i="0" kern="1200">
                <a:solidFill>
                  <a:schemeClr val="tx1"/>
                </a:solidFill>
                <a:effectLst/>
                <a:latin typeface="+mn-lt"/>
                <a:ea typeface="+mn-ea"/>
                <a:cs typeface="+mn-cs"/>
              </a:rPr>
              <a:t>万条</a:t>
            </a:r>
            <a:r>
              <a:rPr lang="zh-CN" altLang="en-US" sz="1200" b="0" i="0" kern="1200" dirty="0">
                <a:solidFill>
                  <a:schemeClr val="tx1"/>
                </a:solidFill>
                <a:effectLst/>
                <a:latin typeface="+mn-lt"/>
                <a:ea typeface="+mn-ea"/>
                <a:cs typeface="+mn-cs"/>
              </a:rPr>
              <a:t>影评</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千多条种子等</a:t>
            </a:r>
            <a:r>
              <a:rPr lang="zh-CN" altLang="en-US" sz="1200" b="0" i="0" kern="1200" dirty="0">
                <a:solidFill>
                  <a:schemeClr val="tx1"/>
                </a:solidFill>
                <a:effectLst/>
                <a:latin typeface="+mn-lt"/>
                <a:ea typeface="+mn-ea"/>
                <a:cs typeface="+mn-cs"/>
              </a:rPr>
              <a:t>多源、异构的</a:t>
            </a:r>
            <a:r>
              <a:rPr lang="zh-CN" altLang="en-US" sz="1200" b="0" i="0" kern="1200">
                <a:solidFill>
                  <a:schemeClr val="tx1"/>
                </a:solidFill>
                <a:effectLst/>
                <a:latin typeface="+mn-lt"/>
                <a:ea typeface="+mn-ea"/>
                <a:cs typeface="+mn-cs"/>
              </a:rPr>
              <a:t>数据，并生成</a:t>
            </a:r>
            <a:r>
              <a:rPr lang="zh-CN" altLang="en-US" sz="1200" b="0" i="0" kern="1200" dirty="0">
                <a:solidFill>
                  <a:schemeClr val="tx1"/>
                </a:solidFill>
                <a:effectLst/>
                <a:latin typeface="+mn-lt"/>
                <a:ea typeface="+mn-ea"/>
                <a:cs typeface="+mn-cs"/>
              </a:rPr>
              <a:t>电影、资讯、种子三个维度</a:t>
            </a:r>
            <a:r>
              <a:rPr lang="zh-CN" altLang="en-US" sz="1200" b="0" i="0" kern="1200">
                <a:solidFill>
                  <a:schemeClr val="tx1"/>
                </a:solidFill>
                <a:effectLst/>
                <a:latin typeface="+mn-lt"/>
                <a:ea typeface="+mn-ea"/>
                <a:cs typeface="+mn-cs"/>
              </a:rPr>
              <a:t>的数据</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除了</a:t>
            </a:r>
            <a:r>
              <a:rPr lang="zh-CN" altLang="en-US" sz="1200" b="0" i="0" kern="1200" dirty="0">
                <a:solidFill>
                  <a:schemeClr val="tx1"/>
                </a:solidFill>
                <a:effectLst/>
                <a:latin typeface="+mn-lt"/>
                <a:ea typeface="+mn-ea"/>
                <a:cs typeface="+mn-cs"/>
              </a:rPr>
              <a:t>基本的数据展示功能</a:t>
            </a:r>
            <a:r>
              <a:rPr lang="zh-CN" altLang="en-US" sz="1200" b="0" i="0" kern="1200">
                <a:solidFill>
                  <a:schemeClr val="tx1"/>
                </a:solidFill>
                <a:effectLst/>
                <a:latin typeface="+mn-lt"/>
                <a:ea typeface="+mn-ea"/>
                <a:cs typeface="+mn-cs"/>
              </a:rPr>
              <a:t>以外，我们通过</a:t>
            </a:r>
            <a:r>
              <a:rPr lang="zh-CN" altLang="en-US" sz="1200" b="0" i="0" kern="1200" dirty="0">
                <a:solidFill>
                  <a:schemeClr val="tx1"/>
                </a:solidFill>
                <a:effectLst/>
                <a:latin typeface="+mn-lt"/>
                <a:ea typeface="+mn-ea"/>
                <a:cs typeface="+mn-cs"/>
              </a:rPr>
              <a:t>数据加工实现了同类型电影对比分析、影评关键字词云、猜你喜欢推荐，利用知识图谱技术实现了关系图可视化、自动问答功能。</a:t>
            </a:r>
          </a:p>
          <a:p>
            <a:r>
              <a:rPr lang="zh-CN" altLang="en-US" sz="1200" b="0" i="0" kern="1200" dirty="0">
                <a:solidFill>
                  <a:schemeClr val="tx1"/>
                </a:solidFill>
                <a:effectLst/>
                <a:latin typeface="+mn-lt"/>
                <a:ea typeface="+mn-ea"/>
                <a:cs typeface="+mn-cs"/>
              </a:rPr>
              <a:t>在数据的支持下，团队充分挖掘了搜索引擎的功能，除了基本的搜索关键字返回结果以外，实现了查询分发与资源聚合、规则搜索、多维排序、多维筛选、搜索智能补全、 搜索指数可视化等内容，并对</a:t>
            </a:r>
            <a:r>
              <a:rPr lang="en-US" altLang="zh-CN" sz="1200" b="0" i="0" kern="1200" dirty="0">
                <a:solidFill>
                  <a:schemeClr val="tx1"/>
                </a:solidFill>
                <a:effectLst/>
                <a:latin typeface="+mn-lt"/>
                <a:ea typeface="+mn-ea"/>
                <a:cs typeface="+mn-cs"/>
              </a:rPr>
              <a:t>Elastic Search </a:t>
            </a:r>
            <a:r>
              <a:rPr lang="zh-CN" altLang="en-US" sz="1200" b="0" i="0" kern="1200" dirty="0">
                <a:solidFill>
                  <a:schemeClr val="tx1"/>
                </a:solidFill>
                <a:effectLst/>
                <a:latin typeface="+mn-lt"/>
                <a:ea typeface="+mn-ea"/>
                <a:cs typeface="+mn-cs"/>
              </a:rPr>
              <a:t>进行查询优化与参数调优以获得更好的搜索结果。</a:t>
            </a:r>
          </a:p>
          <a:p>
            <a:r>
              <a:rPr lang="zh-CN" altLang="en-US" sz="1200" b="0" i="0" kern="1200" dirty="0">
                <a:solidFill>
                  <a:schemeClr val="tx1"/>
                </a:solidFill>
                <a:effectLst/>
                <a:latin typeface="+mn-lt"/>
                <a:ea typeface="+mn-ea"/>
                <a:cs typeface="+mn-cs"/>
              </a:rPr>
              <a:t>此外，基于用户需求考虑，团队还设置了搜索热榜、相关搜索、相关明星等功能。</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4</a:t>
            </a:fld>
            <a:endParaRPr lang="zh-CN" altLang="en-US"/>
          </a:p>
        </p:txBody>
      </p:sp>
    </p:spTree>
    <p:extLst>
      <p:ext uri="{BB962C8B-B14F-4D97-AF65-F5344CB8AC3E}">
        <p14:creationId xmlns:p14="http://schemas.microsoft.com/office/powerpoint/2010/main" val="2291201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对于一部电影，我们将它和同类型的所有电影进行对比，得到电影评分、评分人数、近期热度三个维度上的排名情况，从而表现这部影片在同类型影片中的相对位置。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具体的计算逻辑是：对于电影</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，其类型为</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，选择所有类型为</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的电影，在维度</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上进行升序排序，取得电影</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的排名后计算其排名在同类电影中的分布位置，得到电影</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好于“电影</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排名</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类型电影总数”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类型片的数据分析结论。</a:t>
            </a:r>
          </a:p>
          <a:p>
            <a:r>
              <a:rPr lang="zh-CN" altLang="en-US" sz="1200" b="0" i="0" kern="1200" dirty="0">
                <a:solidFill>
                  <a:schemeClr val="tx1"/>
                </a:solidFill>
                <a:effectLst/>
                <a:latin typeface="+mn-lt"/>
                <a:ea typeface="+mn-ea"/>
                <a:cs typeface="+mn-cs"/>
              </a:rPr>
              <a:t>按照以上逻辑，从电影评分、评分人数、近期热度三个维度对一个电影所属的所有类型进行同类推理得到分析结论。</a:t>
            </a:r>
          </a:p>
          <a:p>
            <a:r>
              <a:rPr lang="zh-CN" altLang="en-US" sz="1200" b="0" i="0" kern="1200" dirty="0">
                <a:solidFill>
                  <a:schemeClr val="tx1"/>
                </a:solidFill>
                <a:effectLst/>
                <a:latin typeface="+mn-lt"/>
                <a:ea typeface="+mn-ea"/>
                <a:cs typeface="+mn-cs"/>
              </a:rPr>
              <a:t>由于系统同时爬取了</a:t>
            </a:r>
            <a:r>
              <a:rPr lang="en-US" altLang="zh-CN" sz="1200" b="0" i="0" kern="1200" dirty="0">
                <a:solidFill>
                  <a:schemeClr val="tx1"/>
                </a:solidFill>
                <a:effectLst/>
                <a:latin typeface="+mn-lt"/>
                <a:ea typeface="+mn-ea"/>
                <a:cs typeface="+mn-cs"/>
              </a:rPr>
              <a:t>IMDB</a:t>
            </a:r>
            <a:r>
              <a:rPr lang="zh-CN" altLang="en-US" sz="1200" b="0" i="0" kern="1200" dirty="0">
                <a:solidFill>
                  <a:schemeClr val="tx1"/>
                </a:solidFill>
                <a:effectLst/>
                <a:latin typeface="+mn-lt"/>
                <a:ea typeface="+mn-ea"/>
                <a:cs typeface="+mn-cs"/>
              </a:rPr>
              <a:t>评分和豆瓣评分，所以在计算电影评分时采用评分人数进行加权后得到电影评分；在计算电影评分人数时采用评分人数之和；对于近期热度，我们取了该电影近</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日搜索指数的平均数</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40</a:t>
            </a:fld>
            <a:endParaRPr lang="zh-CN" altLang="en-US"/>
          </a:p>
        </p:txBody>
      </p:sp>
    </p:spTree>
    <p:extLst>
      <p:ext uri="{BB962C8B-B14F-4D97-AF65-F5344CB8AC3E}">
        <p14:creationId xmlns:p14="http://schemas.microsoft.com/office/powerpoint/2010/main" val="252592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猜你喜欢推荐电影展现在电影详情页，根据用户实时的访问记录，动态地推荐用户可能喜欢的电影。</a:t>
            </a:r>
          </a:p>
          <a:p>
            <a:r>
              <a:rPr lang="zh-CN" altLang="en-US" sz="1200" b="0" i="0" kern="1200" dirty="0">
                <a:solidFill>
                  <a:schemeClr val="tx1"/>
                </a:solidFill>
                <a:effectLst/>
                <a:latin typeface="+mn-lt"/>
                <a:ea typeface="+mn-ea"/>
                <a:cs typeface="+mn-cs"/>
              </a:rPr>
              <a:t>系统推荐的参考依据有三种：近</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次的电影访问记录；同类型的电影；相同电影搜索记录的用户搜索过的其他电影。</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41</a:t>
            </a:fld>
            <a:endParaRPr lang="zh-CN" altLang="en-US"/>
          </a:p>
        </p:txBody>
      </p:sp>
    </p:spTree>
    <p:extLst>
      <p:ext uri="{BB962C8B-B14F-4D97-AF65-F5344CB8AC3E}">
        <p14:creationId xmlns:p14="http://schemas.microsoft.com/office/powerpoint/2010/main" val="3592788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系统构建了基于知识图谱的自动问答，面向电影领域回答相关问题。例如，演员的生日、出生地、英文名、出演的电影、合作的演员等信息，电影的上映日期、评分、类型等信息。</a:t>
            </a:r>
          </a:p>
          <a:p>
            <a:r>
              <a:rPr lang="zh-CN" altLang="en-US" sz="1200" b="0" i="0" kern="1200" dirty="0">
                <a:solidFill>
                  <a:schemeClr val="tx1"/>
                </a:solidFill>
                <a:effectLst/>
                <a:latin typeface="+mn-lt"/>
                <a:ea typeface="+mn-ea"/>
                <a:cs typeface="+mn-cs"/>
              </a:rPr>
              <a:t>具体的知识图谱构建思路已经在分析与设计部分予以说明，目前可用的问题类型还是有一定的范围的。</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42</a:t>
            </a:fld>
            <a:endParaRPr lang="zh-CN" altLang="en-US"/>
          </a:p>
        </p:txBody>
      </p:sp>
    </p:spTree>
    <p:extLst>
      <p:ext uri="{BB962C8B-B14F-4D97-AF65-F5344CB8AC3E}">
        <p14:creationId xmlns:p14="http://schemas.microsoft.com/office/powerpoint/2010/main" val="1925204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系统构建了基于知识图谱的自动问答，面向电影领域回答相关问题。例如，演员的生日、出生地、英文名、出演的电影、合作的演员等信息，电影的上映日期、评分、类型等信息。</a:t>
            </a:r>
          </a:p>
          <a:p>
            <a:r>
              <a:rPr lang="zh-CN" altLang="en-US" sz="1200" b="0" i="0" kern="1200" dirty="0">
                <a:solidFill>
                  <a:schemeClr val="tx1"/>
                </a:solidFill>
                <a:effectLst/>
                <a:latin typeface="+mn-lt"/>
                <a:ea typeface="+mn-ea"/>
                <a:cs typeface="+mn-cs"/>
              </a:rPr>
              <a:t>具体的知识图谱构建思路已经在分析与设计部分予以说明，目前可用的问题类型还是有一定的范围的。</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43</a:t>
            </a:fld>
            <a:endParaRPr lang="zh-CN" altLang="en-US"/>
          </a:p>
        </p:txBody>
      </p:sp>
    </p:spTree>
    <p:extLst>
      <p:ext uri="{BB962C8B-B14F-4D97-AF65-F5344CB8AC3E}">
        <p14:creationId xmlns:p14="http://schemas.microsoft.com/office/powerpoint/2010/main" val="697322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为了向用户提供更直观的搜索体验，我们提供了电影详情、电影类型、电影人之间的关系可视化。</a:t>
            </a:r>
          </a:p>
          <a:p>
            <a:r>
              <a:rPr lang="zh-CN" altLang="en-US" sz="1200" b="0" i="0" kern="1200" dirty="0">
                <a:solidFill>
                  <a:schemeClr val="tx1"/>
                </a:solidFill>
                <a:effectLst/>
                <a:latin typeface="+mn-lt"/>
                <a:ea typeface="+mn-ea"/>
                <a:cs typeface="+mn-cs"/>
              </a:rPr>
              <a:t>我们从数据爬取中获得全部电影的信息，解析出了合适的关系范围。考虑到计算机渲染，在全部电影的关系中只存放了部分电影的数据，防止页面卡死；对于单个电影，构建该电影的电影类型、电影人、电影人出演的其他电影之间的关系</a:t>
            </a:r>
          </a:p>
          <a:p>
            <a:r>
              <a:rPr lang="zh-CN" altLang="en-US" sz="1200" b="0" i="0" kern="1200" dirty="0">
                <a:solidFill>
                  <a:schemeClr val="tx1"/>
                </a:solidFill>
                <a:effectLst/>
                <a:latin typeface="+mn-lt"/>
                <a:ea typeface="+mn-ea"/>
                <a:cs typeface="+mn-cs"/>
              </a:rPr>
              <a:t>关系范围用</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格式存储，借助开源工具</a:t>
            </a:r>
            <a:r>
              <a:rPr lang="en-US" altLang="zh-CN" sz="1200" b="0" i="0" kern="1200" dirty="0">
                <a:solidFill>
                  <a:schemeClr val="tx1"/>
                </a:solidFill>
                <a:effectLst/>
                <a:latin typeface="+mn-lt"/>
                <a:ea typeface="+mn-ea"/>
                <a:cs typeface="+mn-cs"/>
              </a:rPr>
              <a:t>Interactive Graph</a:t>
            </a:r>
            <a:r>
              <a:rPr lang="zh-CN" altLang="en-US" sz="1200" b="0" i="0" kern="1200" dirty="0">
                <a:solidFill>
                  <a:schemeClr val="tx1"/>
                </a:solidFill>
                <a:effectLst/>
                <a:latin typeface="+mn-lt"/>
                <a:ea typeface="+mn-ea"/>
                <a:cs typeface="+mn-cs"/>
              </a:rPr>
              <a:t>绘制相应的关系图谱。</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B50AD9D-495F-4212-8A41-35A4EA45B40A}" type="slidenum">
              <a:rPr lang="zh-CN" altLang="en-US" smtClean="0"/>
              <a:t>44</a:t>
            </a:fld>
            <a:endParaRPr lang="zh-CN" altLang="en-US"/>
          </a:p>
        </p:txBody>
      </p:sp>
    </p:spTree>
    <p:extLst>
      <p:ext uri="{BB962C8B-B14F-4D97-AF65-F5344CB8AC3E}">
        <p14:creationId xmlns:p14="http://schemas.microsoft.com/office/powerpoint/2010/main" val="660947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以上是本组实现的电影垂直搜索引擎</a:t>
            </a:r>
            <a:r>
              <a:rPr lang="en-US" altLang="zh-CN" sz="1200" b="0" i="0" kern="1200" dirty="0">
                <a:solidFill>
                  <a:schemeClr val="tx1"/>
                </a:solidFill>
                <a:effectLst/>
                <a:latin typeface="+mn-lt"/>
                <a:ea typeface="+mn-ea"/>
                <a:cs typeface="+mn-cs"/>
              </a:rPr>
              <a:t>Not Only Film</a:t>
            </a:r>
            <a:r>
              <a:rPr lang="zh-CN" altLang="en-US" sz="1200" b="0" i="0" kern="1200" dirty="0">
                <a:solidFill>
                  <a:schemeClr val="tx1"/>
                </a:solidFill>
                <a:effectLst/>
                <a:latin typeface="+mn-lt"/>
                <a:ea typeface="+mn-ea"/>
                <a:cs typeface="+mn-cs"/>
              </a:rPr>
              <a:t>平台的全部内容，谢谢大家。</a:t>
            </a:r>
          </a:p>
          <a:p>
            <a:r>
              <a:rPr lang="zh-CN" altLang="en-US" sz="1200" b="0" i="0" kern="1200" dirty="0">
                <a:solidFill>
                  <a:schemeClr val="tx1"/>
                </a:solidFill>
                <a:effectLst/>
                <a:latin typeface="+mn-lt"/>
                <a:ea typeface="+mn-ea"/>
                <a:cs typeface="+mn-cs"/>
              </a:rPr>
              <a:t>下面进入问答环节，大家如果有问题的话可以直接开麦说出来就好了。</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9B50AD9D-495F-4212-8A41-35A4EA45B40A}" type="slidenum">
              <a:rPr lang="zh-CN" altLang="en-US" smtClean="0"/>
              <a:t>45</a:t>
            </a:fld>
            <a:endParaRPr lang="zh-CN" altLang="en-US"/>
          </a:p>
        </p:txBody>
      </p:sp>
    </p:spTree>
    <p:extLst>
      <p:ext uri="{BB962C8B-B14F-4D97-AF65-F5344CB8AC3E}">
        <p14:creationId xmlns:p14="http://schemas.microsoft.com/office/powerpoint/2010/main" val="4224473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46</a:t>
            </a:fld>
            <a:endParaRPr lang="zh-CN" altLang="en-US"/>
          </a:p>
        </p:txBody>
      </p:sp>
    </p:spTree>
    <p:extLst>
      <p:ext uri="{BB962C8B-B14F-4D97-AF65-F5344CB8AC3E}">
        <p14:creationId xmlns:p14="http://schemas.microsoft.com/office/powerpoint/2010/main" val="2219251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在整个搜索引擎中，为了支持对中文的搜索和拼音的搜索，我们在</a:t>
            </a:r>
            <a:r>
              <a:rPr lang="en-US" altLang="zh-CN" dirty="0"/>
              <a:t>ES</a:t>
            </a:r>
            <a:r>
              <a:rPr lang="zh-CN" altLang="en-US" dirty="0"/>
              <a:t>中引入了中文分词和拼音分词插件，但是相应地引入拼音分词的代价就是，它会造成查询准确率的急剧降低和存储空间的急剧上升，因此我们需要对拼音搜索的准确率和召回率进行权衡。</a:t>
            </a:r>
            <a:endParaRPr lang="en-US" altLang="zh-CN" dirty="0"/>
          </a:p>
          <a:p>
            <a:endParaRPr lang="zh-CN" altLang="en-US" dirty="0"/>
          </a:p>
          <a:p>
            <a:r>
              <a:rPr lang="zh-CN" altLang="en-US" dirty="0"/>
              <a:t>根据</a:t>
            </a:r>
            <a:r>
              <a:rPr lang="en-US" altLang="zh-CN" dirty="0"/>
              <a:t>ES</a:t>
            </a:r>
            <a:r>
              <a:rPr lang="zh-CN" altLang="en-US" dirty="0"/>
              <a:t>官方文档的描述，输入的内容会经过</a:t>
            </a:r>
            <a:r>
              <a:rPr lang="en-US" altLang="zh-CN" dirty="0"/>
              <a:t>Character filters </a:t>
            </a:r>
            <a:r>
              <a:rPr lang="zh-CN" altLang="en-US" dirty="0"/>
              <a:t>（字符过滤器）</a:t>
            </a:r>
            <a:r>
              <a:rPr lang="en-US" altLang="zh-CN" dirty="0"/>
              <a:t>&gt;Tokenizer </a:t>
            </a:r>
            <a:r>
              <a:rPr lang="zh-CN" altLang="en-US" dirty="0"/>
              <a:t>（分词器）</a:t>
            </a:r>
            <a:r>
              <a:rPr lang="en-US" altLang="zh-CN" dirty="0"/>
              <a:t>&gt;Token filters </a:t>
            </a:r>
            <a:r>
              <a:rPr lang="zh-CN" altLang="en-US" dirty="0"/>
              <a:t>（</a:t>
            </a:r>
            <a:r>
              <a:rPr lang="en-US" altLang="zh-CN" dirty="0"/>
              <a:t>token</a:t>
            </a:r>
            <a:r>
              <a:rPr lang="zh-CN" altLang="en-US" dirty="0"/>
              <a:t>过滤器）之后才会正式地去生成索引结构</a:t>
            </a:r>
          </a:p>
          <a:p>
            <a:r>
              <a:rPr lang="zh-CN" altLang="en-US" dirty="0"/>
              <a:t>为了支持拼音分词，我们在配置索引中的分词器的时，首先会让它经过</a:t>
            </a:r>
            <a:r>
              <a:rPr lang="en-US" altLang="zh-CN" dirty="0" err="1"/>
              <a:t>ik_max_word</a:t>
            </a:r>
            <a:r>
              <a:rPr lang="zh-CN" altLang="en-US" dirty="0"/>
              <a:t>中文分词器做一个最细粒度的拆分，然后将分好的词再经过</a:t>
            </a:r>
            <a:r>
              <a:rPr lang="en-US" altLang="zh-CN" dirty="0"/>
              <a:t>pinyin</a:t>
            </a:r>
            <a:r>
              <a:rPr lang="zh-CN" altLang="en-US" dirty="0"/>
              <a:t>的</a:t>
            </a:r>
            <a:r>
              <a:rPr lang="en-US" altLang="zh-CN" dirty="0"/>
              <a:t>filter</a:t>
            </a:r>
            <a:r>
              <a:rPr lang="zh-CN" altLang="en-US" dirty="0"/>
              <a:t>进行拼音分词，最后存储到索引中。</a:t>
            </a:r>
          </a:p>
          <a:p>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47</a:t>
            </a:fld>
            <a:endParaRPr lang="zh-CN" altLang="en-US"/>
          </a:p>
        </p:txBody>
      </p:sp>
    </p:spTree>
    <p:extLst>
      <p:ext uri="{BB962C8B-B14F-4D97-AF65-F5344CB8AC3E}">
        <p14:creationId xmlns:p14="http://schemas.microsoft.com/office/powerpoint/2010/main" val="3959900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基于上述原理，为了减少拼音分词的误差，我们做出的处理是</a:t>
            </a:r>
            <a:endParaRPr lang="en-US" altLang="zh-CN" dirty="0"/>
          </a:p>
          <a:p>
            <a:r>
              <a:rPr lang="zh-CN" altLang="en-US" dirty="0"/>
              <a:t>①在分词的阶段将中文标题和中文标题的拼音视为两个不同的域，同时降低拼音域匹配的权重，即另外为</a:t>
            </a:r>
            <a:r>
              <a:rPr lang="en-US" altLang="zh-CN" dirty="0"/>
              <a:t>title</a:t>
            </a:r>
            <a:r>
              <a:rPr lang="zh-CN" altLang="en-US" dirty="0"/>
              <a:t>字段设置一个</a:t>
            </a:r>
            <a:r>
              <a:rPr lang="en-US" altLang="zh-CN" dirty="0"/>
              <a:t>text</a:t>
            </a:r>
            <a:r>
              <a:rPr lang="zh-CN" altLang="en-US" dirty="0"/>
              <a:t>类型的</a:t>
            </a:r>
            <a:r>
              <a:rPr lang="en-US" altLang="zh-CN" dirty="0"/>
              <a:t>pinyin</a:t>
            </a:r>
            <a:r>
              <a:rPr lang="zh-CN" altLang="en-US" dirty="0"/>
              <a:t>域，将其的权重设置为</a:t>
            </a:r>
            <a:r>
              <a:rPr lang="en-US" altLang="zh-CN" dirty="0"/>
              <a:t>title</a:t>
            </a:r>
            <a:r>
              <a:rPr lang="zh-CN" altLang="en-US" dirty="0"/>
              <a:t>的</a:t>
            </a:r>
            <a:r>
              <a:rPr lang="en-US" altLang="zh-CN" dirty="0"/>
              <a:t>25%</a:t>
            </a:r>
            <a:r>
              <a:rPr lang="zh-CN" altLang="en-US" dirty="0"/>
              <a:t>。这样假如我们需要通过中文来搜索，毫无疑问匹配到的中文会拥有更高权重，分数高于拼音匹配的结果，能够过滤掉拼音匹配带来不需要的数据；而假如我们需要通过拼音来搜索中文，那么权重较大的</a:t>
            </a:r>
            <a:r>
              <a:rPr lang="en-US" altLang="zh-CN" dirty="0"/>
              <a:t>title</a:t>
            </a:r>
            <a:r>
              <a:rPr lang="zh-CN" altLang="en-US" dirty="0"/>
              <a:t>字段中所有的中文其实都无法匹配到，而只能通过</a:t>
            </a:r>
            <a:r>
              <a:rPr lang="en-US" altLang="zh-CN" dirty="0" err="1"/>
              <a:t>title.fields.pinyin</a:t>
            </a:r>
            <a:r>
              <a:rPr lang="zh-CN" altLang="en-US" dirty="0"/>
              <a:t>中的字段来匹配到，这样所有的中文匹配到的拼音权重都一样，也就能够正常的进行拼音匹配了（当然这是需要建立在标题中绝大部分内容不会出现拼音的情况。英文单词和拼音的相似的概率非常小，带来的影响可以忽略不计）</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48</a:t>
            </a:fld>
            <a:endParaRPr lang="zh-CN" altLang="en-US"/>
          </a:p>
        </p:txBody>
      </p:sp>
    </p:spTree>
    <p:extLst>
      <p:ext uri="{BB962C8B-B14F-4D97-AF65-F5344CB8AC3E}">
        <p14:creationId xmlns:p14="http://schemas.microsoft.com/office/powerpoint/2010/main" val="1159508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②修改拼音分词的匹配选项，只保留拼音的全拼索引，去掉会导致很大误差的首字母缩写索引。在修改索引后，只能通过</a:t>
            </a:r>
            <a:r>
              <a:rPr lang="en-US" altLang="zh-CN" dirty="0" err="1"/>
              <a:t>zidan</a:t>
            </a:r>
            <a:r>
              <a:rPr lang="zh-CN" altLang="en-US" dirty="0"/>
              <a:t>搜索子弹而不能通过</a:t>
            </a:r>
            <a:r>
              <a:rPr lang="en-US" altLang="zh-CN" dirty="0" err="1"/>
              <a:t>zd</a:t>
            </a:r>
            <a:r>
              <a:rPr lang="zh-CN" altLang="en-US" dirty="0"/>
              <a:t>搜索到，这也意味着我们需要以降低召回率的代价来提高准确率。</a:t>
            </a:r>
          </a:p>
          <a:p>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49</a:t>
            </a:fld>
            <a:endParaRPr lang="zh-CN" altLang="en-US"/>
          </a:p>
        </p:txBody>
      </p:sp>
    </p:spTree>
    <p:extLst>
      <p:ext uri="{BB962C8B-B14F-4D97-AF65-F5344CB8AC3E}">
        <p14:creationId xmlns:p14="http://schemas.microsoft.com/office/powerpoint/2010/main" val="350331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200" b="0" i="0" kern="1200" dirty="0">
                <a:solidFill>
                  <a:schemeClr val="tx1"/>
                </a:solidFill>
                <a:effectLst/>
                <a:latin typeface="+mn-lt"/>
                <a:ea typeface="+mn-ea"/>
                <a:cs typeface="+mn-cs"/>
              </a:rPr>
              <a:t>下面我们将通过视频的形式向大家演示具体功能。</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5</a:t>
            </a:fld>
            <a:endParaRPr lang="zh-CN" altLang="en-US"/>
          </a:p>
        </p:txBody>
      </p:sp>
    </p:spTree>
    <p:extLst>
      <p:ext uri="{BB962C8B-B14F-4D97-AF65-F5344CB8AC3E}">
        <p14:creationId xmlns:p14="http://schemas.microsoft.com/office/powerpoint/2010/main" val="709751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自动补全功能我们在挑战极限部分已经进行了说明，主要是通过采用前缀树而不是正则匹配来提高数据压缩率和查询效率</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147EE2F-6F06-40D3-B5D8-B269A72C849C}" type="slidenum">
              <a:rPr lang="zh-CN" altLang="en-US" smtClean="0"/>
              <a:t>50</a:t>
            </a:fld>
            <a:endParaRPr lang="zh-CN" altLang="en-US"/>
          </a:p>
        </p:txBody>
      </p:sp>
    </p:spTree>
    <p:extLst>
      <p:ext uri="{BB962C8B-B14F-4D97-AF65-F5344CB8AC3E}">
        <p14:creationId xmlns:p14="http://schemas.microsoft.com/office/powerpoint/2010/main" val="31025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有时候为了避免用户搜索时打错文字，我们会对查询的关键词进行模糊处理，即允许</a:t>
            </a:r>
            <a:r>
              <a:rPr lang="en-US" altLang="zh-CN" dirty="0"/>
              <a:t>2</a:t>
            </a:r>
            <a:r>
              <a:rPr lang="zh-CN" altLang="en-US" dirty="0"/>
              <a:t>个字符存在误差，但是同时考虑到在短查询时这样容易导致较大的误差，我们将进行模糊处理的最小长度限制为</a:t>
            </a:r>
            <a:r>
              <a:rPr lang="en-US" altLang="zh-CN" dirty="0"/>
              <a:t>6</a:t>
            </a:r>
            <a:r>
              <a:rPr lang="zh-CN" altLang="en-US" dirty="0"/>
              <a:t>。</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51</a:t>
            </a:fld>
            <a:endParaRPr lang="zh-CN" altLang="en-US"/>
          </a:p>
        </p:txBody>
      </p:sp>
    </p:spTree>
    <p:extLst>
      <p:ext uri="{BB962C8B-B14F-4D97-AF65-F5344CB8AC3E}">
        <p14:creationId xmlns:p14="http://schemas.microsoft.com/office/powerpoint/2010/main" val="3994084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支持多索引（电影、资讯、种子）和多字段（标题、内容、演职员、作者等）查询，但同时又为了需要确保我们的查询结果是用户需要的，考虑到用户对不同的索引和不同的字段的查询的频率、权重，因此我们为需要查询的字段设置了不同的权重，具体的权重设置如下：</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52</a:t>
            </a:fld>
            <a:endParaRPr lang="zh-CN" altLang="en-US"/>
          </a:p>
        </p:txBody>
      </p:sp>
    </p:spTree>
    <p:extLst>
      <p:ext uri="{BB962C8B-B14F-4D97-AF65-F5344CB8AC3E}">
        <p14:creationId xmlns:p14="http://schemas.microsoft.com/office/powerpoint/2010/main" val="318922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使用排序的功能时，为了达到严格的排序效果，往往会严重降低查询的准确性，而这往往很难满足用户需要，因此我们需要对排序效果做出一定的牺牲，来换取查询结果的准确性。即我们在对时间进行排序时，不是严格地按照时间进行排序，而是根据其匹配的分值得分</a:t>
            </a:r>
            <a:r>
              <a:rPr lang="en-US" altLang="zh-CN" dirty="0"/>
              <a:t>×</a:t>
            </a:r>
            <a:r>
              <a:rPr lang="zh-CN" altLang="en-US" dirty="0"/>
              <a:t>时间衰减率，进行重打分计算</a:t>
            </a:r>
          </a:p>
          <a:p>
            <a:r>
              <a:rPr lang="zh-CN" altLang="en-US" dirty="0"/>
              <a:t>时间打分模型：通过在</a:t>
            </a:r>
            <a:r>
              <a:rPr lang="en-US" altLang="zh-CN" dirty="0" err="1"/>
              <a:t>ScriptSort</a:t>
            </a:r>
            <a:r>
              <a:rPr lang="zh-CN" altLang="en-US" dirty="0"/>
              <a:t>引入指数衰减曲线和</a:t>
            </a:r>
            <a:r>
              <a:rPr lang="en-US" altLang="zh-CN" dirty="0"/>
              <a:t>Gauss</a:t>
            </a:r>
            <a:r>
              <a:rPr lang="zh-CN" altLang="en-US" dirty="0"/>
              <a:t>衰减函数曲线分别对评分和时间进行衰减处理。</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53</a:t>
            </a:fld>
            <a:endParaRPr lang="zh-CN" altLang="en-US"/>
          </a:p>
        </p:txBody>
      </p:sp>
    </p:spTree>
    <p:extLst>
      <p:ext uri="{BB962C8B-B14F-4D97-AF65-F5344CB8AC3E}">
        <p14:creationId xmlns:p14="http://schemas.microsoft.com/office/powerpoint/2010/main" val="2554171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Gauss</a:t>
            </a:r>
            <a:r>
              <a:rPr lang="zh-CN" altLang="en-US" dirty="0"/>
              <a:t>衰减函数曲线中，我们根据年份的分布情况对下图中</a:t>
            </a:r>
            <a:r>
              <a:rPr lang="en-US" altLang="zh-CN" dirty="0"/>
              <a:t>f(d)</a:t>
            </a:r>
            <a:r>
              <a:rPr lang="zh-CN" altLang="en-US" dirty="0"/>
              <a:t>做了微调。</a:t>
            </a:r>
          </a:p>
          <a:p>
            <a:r>
              <a:rPr lang="zh-CN" altLang="en-US" dirty="0"/>
              <a:t>经过多次调参我们确定了模型函数中的参数，达到了相对较好的效果。</a:t>
            </a:r>
          </a:p>
        </p:txBody>
      </p:sp>
      <p:sp>
        <p:nvSpPr>
          <p:cNvPr id="4" name="灯片编号占位符 3"/>
          <p:cNvSpPr>
            <a:spLocks noGrp="1"/>
          </p:cNvSpPr>
          <p:nvPr>
            <p:ph type="sldNum" sz="quarter" idx="5"/>
          </p:nvPr>
        </p:nvSpPr>
        <p:spPr/>
        <p:txBody>
          <a:bodyPr/>
          <a:lstStyle/>
          <a:p>
            <a:fld id="{E147EE2F-6F06-40D3-B5D8-B269A72C849C}" type="slidenum">
              <a:rPr lang="zh-CN" altLang="en-US" smtClean="0"/>
              <a:t>54</a:t>
            </a:fld>
            <a:endParaRPr lang="zh-CN" altLang="en-US"/>
          </a:p>
        </p:txBody>
      </p:sp>
    </p:spTree>
    <p:extLst>
      <p:ext uri="{BB962C8B-B14F-4D97-AF65-F5344CB8AC3E}">
        <p14:creationId xmlns:p14="http://schemas.microsoft.com/office/powerpoint/2010/main" val="265719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下面进入第二部分</a:t>
            </a:r>
            <a:r>
              <a:rPr lang="en-US" altLang="zh-CN" dirty="0"/>
              <a:t>——</a:t>
            </a:r>
            <a:r>
              <a:rPr lang="zh-CN" altLang="en-US" dirty="0"/>
              <a:t>项目计划与管理，我们将说明成员的分工与互评得分、</a:t>
            </a:r>
            <a:r>
              <a:rPr lang="zh-CN" altLang="en-US"/>
              <a:t>项目里程碑和项目管理</a:t>
            </a:r>
            <a:r>
              <a:rPr lang="zh-CN" altLang="en-US" dirty="0"/>
              <a:t>方案。</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6</a:t>
            </a:fld>
            <a:endParaRPr lang="zh-CN" altLang="en-US"/>
          </a:p>
        </p:txBody>
      </p:sp>
    </p:spTree>
    <p:extLst>
      <p:ext uri="{BB962C8B-B14F-4D97-AF65-F5344CB8AC3E}">
        <p14:creationId xmlns:p14="http://schemas.microsoft.com/office/powerpoint/2010/main" val="990753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团队成员共五人，组长由张佳瑶同学</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担任。</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贺婷婷</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同学作为产品经理主导了需求分析与产品原型的设计，同时负责数据内容的设计与爬</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取；</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杨建伟</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同学作为</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美工设计，实现</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了产品首页、搜索结果页的内容，同时负责接入知识图谱</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功能；</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张佳瑶</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同学作为项目经理，严格把控项目进度，同时负责了后端接口的开发、知识图谱的</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设计；</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戴陈威</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同学作为质量经理，监督了文档、软件开发的质量，负责系统测试，设计并实现了电影详情</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页面；</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应承峻同学作为</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技术总监，设计了服务端的整体架构、完成了搜索引擎接口的封装与实现，同时担任了项目运维的角色。</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在项目实施过程中，团队成员各有分工，配合密切，朝着同一个目标</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锐意进取。</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因此</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，我们在满足评价结果的要求下，将组员的分数都打到了尽可能高的</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分数。</a:t>
            </a:r>
            <a:endParaRPr lang="en-US" altLang="zh-CN"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经过</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组内成员的讨论沟通，根据工作量与工作表现确认了组内互评的得分情况：张佳瑶</a:t>
            </a:r>
            <a:r>
              <a:rPr lang="en-US" altLang="zh-CN"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100</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分，应承峻</a:t>
            </a:r>
            <a:r>
              <a:rPr lang="en-US" altLang="zh-CN"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95</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分，贺婷婷</a:t>
            </a:r>
            <a:r>
              <a:rPr lang="en-US" altLang="zh-CN"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94</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分，杨建伟</a:t>
            </a:r>
            <a:r>
              <a:rPr lang="en-US" altLang="zh-CN"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93</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分，戴陈威</a:t>
            </a:r>
            <a:r>
              <a:rPr lang="en-US" altLang="zh-CN"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92</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分。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另外值得一提的是，组内成员大多</a:t>
            </a:r>
            <a:r>
              <a:rPr lang="zh-CN" altLang="en-US" sz="100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有过互联网大厂的</a:t>
            </a:r>
            <a:r>
              <a:rPr lang="zh-CN" altLang="en-US" sz="100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实习经历，所以我们在项目管理、架构设计、代码编写、测试与运维方面的流程上会尽力向企业的实际工作环境靠齐。</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7</a:t>
            </a:fld>
            <a:endParaRPr lang="zh-CN" altLang="en-US"/>
          </a:p>
        </p:txBody>
      </p:sp>
    </p:spTree>
    <p:extLst>
      <p:ext uri="{BB962C8B-B14F-4D97-AF65-F5344CB8AC3E}">
        <p14:creationId xmlns:p14="http://schemas.microsoft.com/office/powerpoint/2010/main" val="229908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在项目实施过程中，严格按照课程规定按时、有序地推进项目，以合理明确的文档标志每个阶段的</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里程碑。</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1</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日成立课程小组</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，讨论确定团队分工、项目章程与</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计划，</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2</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日至</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4</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日进行需求分析，集思广益设计了平台的基本功能、极限挑战的扩展</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功能。</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4</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日至</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日，在明确技术栈后立即投入开发工作，通过</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系统设计报告</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定义模块间的</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接口。</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10</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日，完成基本功能的开发，</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计划并开始实施系统的功能性测试，同时投入紧张的极限挑战</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环节。</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13</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日，基本功能的缺陷</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修复完毕，极限挑战功能实现完成，并且在经过性能测试后交付了</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系统测试报告</a:t>
            </a: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endPar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000" b="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7</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月</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14</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日，</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挑战极限报告</a:t>
            </a:r>
            <a:r>
              <a:rPr lang="en-US" altLang="zh-CN"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altLang="en-US" sz="1000" b="0" dirty="0">
                <a:solidFill>
                  <a:srgbClr val="FF0000"/>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为项目画上了一个圆满的句号。</a:t>
            </a:r>
            <a:endParaRPr lang="zh-CN" altLang="en-US" dirty="0"/>
          </a:p>
        </p:txBody>
      </p:sp>
      <p:sp>
        <p:nvSpPr>
          <p:cNvPr id="4" name="灯片编号占位符 3"/>
          <p:cNvSpPr>
            <a:spLocks noGrp="1"/>
          </p:cNvSpPr>
          <p:nvPr>
            <p:ph type="sldNum" sz="quarter" idx="5"/>
          </p:nvPr>
        </p:nvSpPr>
        <p:spPr/>
        <p:txBody>
          <a:bodyPr/>
          <a:lstStyle/>
          <a:p>
            <a:fld id="{9B50AD9D-495F-4212-8A41-35A4EA45B40A}" type="slidenum">
              <a:rPr lang="zh-CN" altLang="en-US" smtClean="0"/>
              <a:t>8</a:t>
            </a:fld>
            <a:endParaRPr lang="zh-CN" altLang="en-US"/>
          </a:p>
        </p:txBody>
      </p:sp>
    </p:spTree>
    <p:extLst>
      <p:ext uri="{BB962C8B-B14F-4D97-AF65-F5344CB8AC3E}">
        <p14:creationId xmlns:p14="http://schemas.microsoft.com/office/powerpoint/2010/main" val="2926162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团队采用了</a:t>
            </a:r>
            <a:r>
              <a:rPr lang="en-US" altLang="zh-CN" sz="1200" b="0" i="0" kern="1200" dirty="0">
                <a:solidFill>
                  <a:schemeClr val="tx1"/>
                </a:solidFill>
                <a:effectLst/>
                <a:latin typeface="+mn-lt"/>
                <a:ea typeface="+mn-ea"/>
                <a:cs typeface="+mn-cs"/>
              </a:rPr>
              <a:t>DevOps</a:t>
            </a:r>
            <a:r>
              <a:rPr lang="zh-CN" altLang="en-US" sz="1200" b="0" i="0" kern="1200">
                <a:solidFill>
                  <a:schemeClr val="tx1"/>
                </a:solidFill>
                <a:effectLst/>
                <a:latin typeface="+mn-lt"/>
                <a:ea typeface="+mn-ea"/>
                <a:cs typeface="+mn-cs"/>
              </a:rPr>
              <a:t>开发模型，</a:t>
            </a:r>
            <a:r>
              <a:rPr lang="en-US" altLang="zh-CN" sz="1200" b="0" i="0" kern="1200">
                <a:solidFill>
                  <a:schemeClr val="tx1"/>
                </a:solidFill>
                <a:effectLst/>
                <a:latin typeface="+mn-lt"/>
                <a:ea typeface="+mn-ea"/>
                <a:cs typeface="+mn-cs"/>
              </a:rPr>
              <a:t>Corner Stone</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PM</a:t>
            </a:r>
            <a:r>
              <a:rPr lang="zh-CN" altLang="en-US" sz="1200" b="0" i="0" kern="1200">
                <a:solidFill>
                  <a:schemeClr val="tx1"/>
                </a:solidFill>
                <a:effectLst/>
                <a:latin typeface="+mn-lt"/>
                <a:ea typeface="+mn-ea"/>
                <a:cs typeface="+mn-cs"/>
              </a:rPr>
              <a:t>软件和</a:t>
            </a:r>
            <a:r>
              <a:rPr lang="en-US" altLang="zh-CN" sz="1200" b="0" i="0" kern="1200">
                <a:solidFill>
                  <a:schemeClr val="tx1"/>
                </a:solidFill>
                <a:effectLst/>
                <a:latin typeface="+mn-lt"/>
                <a:ea typeface="+mn-ea"/>
                <a:cs typeface="+mn-cs"/>
              </a:rPr>
              <a:t>GitLab</a:t>
            </a:r>
            <a:r>
              <a:rPr lang="zh-CN" altLang="en-US" sz="1200" b="0" i="0" kern="1200">
                <a:solidFill>
                  <a:schemeClr val="tx1"/>
                </a:solidFill>
                <a:effectLst/>
                <a:latin typeface="+mn-lt"/>
                <a:ea typeface="+mn-ea"/>
                <a:cs typeface="+mn-cs"/>
              </a:rPr>
              <a:t>代码仓库进行</a:t>
            </a:r>
            <a:r>
              <a:rPr lang="zh-CN" altLang="en-US" sz="1200" b="0" i="0" kern="1200" dirty="0">
                <a:solidFill>
                  <a:schemeClr val="tx1"/>
                </a:solidFill>
                <a:effectLst/>
                <a:latin typeface="+mn-lt"/>
                <a:ea typeface="+mn-ea"/>
                <a:cs typeface="+mn-cs"/>
              </a:rPr>
              <a:t>项目管理。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由于项目开发周期较短，我们使用</a:t>
            </a:r>
            <a:r>
              <a:rPr lang="en-US" altLang="zh-CN"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开发模型来促进开发、运维和</a:t>
            </a:r>
            <a:r>
              <a:rPr lang="en-US" altLang="zh-CN" sz="1200" b="0" i="0" kern="1200" dirty="0">
                <a:solidFill>
                  <a:schemeClr val="tx1"/>
                </a:solidFill>
                <a:effectLst/>
                <a:latin typeface="+mn-lt"/>
                <a:ea typeface="+mn-ea"/>
                <a:cs typeface="+mn-cs"/>
              </a:rPr>
              <a:t>QA</a:t>
            </a:r>
            <a:r>
              <a:rPr lang="zh-CN" altLang="en-US" sz="1200" b="0" i="0" kern="1200" dirty="0">
                <a:solidFill>
                  <a:schemeClr val="tx1"/>
                </a:solidFill>
                <a:effectLst/>
                <a:latin typeface="+mn-lt"/>
                <a:ea typeface="+mn-ea"/>
                <a:cs typeface="+mn-cs"/>
              </a:rPr>
              <a:t>的协作，从而快速完成并高效交付</a:t>
            </a:r>
            <a:r>
              <a:rPr lang="zh-CN" altLang="en-US" sz="1200" b="0" i="0" kern="1200">
                <a:solidFill>
                  <a:schemeClr val="tx1"/>
                </a:solidFill>
                <a:effectLst/>
                <a:latin typeface="+mn-lt"/>
                <a:ea typeface="+mn-ea"/>
                <a:cs typeface="+mn-cs"/>
              </a:rPr>
              <a:t>产品。</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在</a:t>
            </a:r>
            <a:r>
              <a:rPr lang="zh-CN" altLang="en-US" sz="1200" b="0" i="0" kern="1200" dirty="0">
                <a:solidFill>
                  <a:schemeClr val="tx1"/>
                </a:solidFill>
                <a:effectLst/>
                <a:latin typeface="+mn-lt"/>
                <a:ea typeface="+mn-ea"/>
                <a:cs typeface="+mn-cs"/>
              </a:rPr>
              <a:t>实践</a:t>
            </a:r>
            <a:r>
              <a:rPr lang="en-US" altLang="zh-CN" sz="1200" b="0" i="0" kern="1200" dirty="0">
                <a:solidFill>
                  <a:schemeClr val="tx1"/>
                </a:solidFill>
                <a:effectLst/>
                <a:latin typeface="+mn-lt"/>
                <a:ea typeface="+mn-ea"/>
                <a:cs typeface="+mn-cs"/>
              </a:rPr>
              <a:t>DevOps</a:t>
            </a:r>
            <a:r>
              <a:rPr lang="zh-CN" altLang="en-US" sz="1200" b="0" i="0" kern="1200" dirty="0">
                <a:solidFill>
                  <a:schemeClr val="tx1"/>
                </a:solidFill>
                <a:effectLst/>
                <a:latin typeface="+mn-lt"/>
                <a:ea typeface="+mn-ea"/>
                <a:cs typeface="+mn-cs"/>
              </a:rPr>
              <a:t>的开发模型过程中，每一轮的迭代都会经过以下几个阶段：</a:t>
            </a:r>
          </a:p>
          <a:p>
            <a:r>
              <a:rPr lang="zh-CN" altLang="en-US" sz="1200" b="0" i="0" kern="1200">
                <a:solidFill>
                  <a:schemeClr val="tx1"/>
                </a:solidFill>
                <a:effectLst/>
                <a:latin typeface="+mn-lt"/>
                <a:ea typeface="+mn-ea"/>
                <a:cs typeface="+mn-cs"/>
              </a:rPr>
              <a:t>一、编码阶段：在这一阶段，开发</a:t>
            </a:r>
            <a:r>
              <a:rPr lang="zh-CN" altLang="en-US" sz="1200" b="0" i="0" kern="1200" dirty="0">
                <a:solidFill>
                  <a:schemeClr val="tx1"/>
                </a:solidFill>
                <a:effectLst/>
                <a:latin typeface="+mn-lt"/>
                <a:ea typeface="+mn-ea"/>
                <a:cs typeface="+mn-cs"/>
              </a:rPr>
              <a:t>人员针对某一轮迭代的功能进行编码。</a:t>
            </a:r>
          </a:p>
          <a:p>
            <a:r>
              <a:rPr lang="zh-CN" altLang="en-US" sz="1200" b="0" i="0" kern="1200">
                <a:solidFill>
                  <a:schemeClr val="tx1"/>
                </a:solidFill>
                <a:effectLst/>
                <a:latin typeface="+mn-lt"/>
                <a:ea typeface="+mn-ea"/>
                <a:cs typeface="+mn-cs"/>
              </a:rPr>
              <a:t>二、提交阶段：在开发</a:t>
            </a:r>
            <a:r>
              <a:rPr lang="zh-CN" altLang="en-US" sz="1200" b="0" i="0" kern="1200" dirty="0">
                <a:solidFill>
                  <a:schemeClr val="tx1"/>
                </a:solidFill>
                <a:effectLst/>
                <a:latin typeface="+mn-lt"/>
                <a:ea typeface="+mn-ea"/>
                <a:cs typeface="+mn-cs"/>
              </a:rPr>
              <a:t>人员编码完成后，提交</a:t>
            </a:r>
            <a:r>
              <a:rPr lang="zh-CN" altLang="en-US" sz="1200" b="0" i="0" kern="1200">
                <a:solidFill>
                  <a:schemeClr val="tx1"/>
                </a:solidFill>
                <a:effectLst/>
                <a:latin typeface="+mn-lt"/>
                <a:ea typeface="+mn-ea"/>
                <a:cs typeface="+mn-cs"/>
              </a:rPr>
              <a:t>代码至远程</a:t>
            </a:r>
            <a:r>
              <a:rPr lang="en-US" altLang="zh-CN" sz="1200" b="0" i="0" kern="1200">
                <a:solidFill>
                  <a:schemeClr val="tx1"/>
                </a:solidFill>
                <a:effectLst/>
                <a:latin typeface="+mn-lt"/>
                <a:ea typeface="+mn-ea"/>
                <a:cs typeface="+mn-cs"/>
              </a:rPr>
              <a:t>GitLab</a:t>
            </a:r>
            <a:r>
              <a:rPr lang="zh-CN" altLang="en-US" sz="1200" b="0" i="0" kern="1200" dirty="0">
                <a:solidFill>
                  <a:schemeClr val="tx1"/>
                </a:solidFill>
                <a:effectLst/>
                <a:latin typeface="+mn-lt"/>
                <a:ea typeface="+mn-ea"/>
                <a:cs typeface="+mn-cs"/>
              </a:rPr>
              <a:t>仓库。</a:t>
            </a:r>
          </a:p>
          <a:p>
            <a:r>
              <a:rPr lang="zh-CN" altLang="en-US" sz="1200" b="0" i="0" kern="1200">
                <a:solidFill>
                  <a:schemeClr val="tx1"/>
                </a:solidFill>
                <a:effectLst/>
                <a:latin typeface="+mn-lt"/>
                <a:ea typeface="+mn-ea"/>
                <a:cs typeface="+mn-cs"/>
              </a:rPr>
              <a:t>三、构建和测试阶段：在代码被提交到远程仓库后，会启动</a:t>
            </a:r>
            <a:r>
              <a:rPr lang="en-US" altLang="zh-CN" sz="1200" b="0" i="0" kern="1200">
                <a:solidFill>
                  <a:schemeClr val="tx1"/>
                </a:solidFill>
                <a:effectLst/>
                <a:latin typeface="+mn-lt"/>
                <a:ea typeface="+mn-ea"/>
                <a:cs typeface="+mn-cs"/>
              </a:rPr>
              <a:t>CI</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流程，进</a:t>
            </a:r>
            <a:r>
              <a:rPr lang="zh-CN" altLang="en-US" sz="1200" b="0" i="0" kern="1200">
                <a:solidFill>
                  <a:schemeClr val="tx1"/>
                </a:solidFill>
                <a:effectLst/>
                <a:latin typeface="+mn-lt"/>
                <a:ea typeface="+mn-ea"/>
                <a:cs typeface="+mn-cs"/>
              </a:rPr>
              <a:t>入流水线的构建阶段，</a:t>
            </a:r>
            <a:r>
              <a:rPr lang="zh-CN" altLang="en-US" sz="1200" b="0" i="0" kern="1200" dirty="0">
                <a:solidFill>
                  <a:schemeClr val="tx1"/>
                </a:solidFill>
                <a:effectLst/>
                <a:latin typeface="+mn-lt"/>
                <a:ea typeface="+mn-ea"/>
                <a:cs typeface="+mn-cs"/>
              </a:rPr>
              <a:t>构建</a:t>
            </a:r>
            <a:r>
              <a:rPr lang="en-US" altLang="zh-CN" sz="1200" b="0" i="0" kern="1200" dirty="0">
                <a:solidFill>
                  <a:schemeClr val="tx1"/>
                </a:solidFill>
                <a:effectLst/>
                <a:latin typeface="+mn-lt"/>
                <a:ea typeface="+mn-ea"/>
                <a:cs typeface="+mn-cs"/>
              </a:rPr>
              <a:t>Maven</a:t>
            </a:r>
            <a:r>
              <a:rPr lang="zh-CN" altLang="en-US" sz="1200" b="0" i="0" kern="1200" dirty="0">
                <a:solidFill>
                  <a:schemeClr val="tx1"/>
                </a:solidFill>
                <a:effectLst/>
                <a:latin typeface="+mn-lt"/>
                <a:ea typeface="+mn-ea"/>
                <a:cs typeface="+mn-cs"/>
              </a:rPr>
              <a:t>项目，并自动执行</a:t>
            </a:r>
            <a:r>
              <a:rPr lang="en-US" altLang="zh-CN" sz="1200" b="0" i="0" kern="1200" dirty="0">
                <a:solidFill>
                  <a:schemeClr val="tx1"/>
                </a:solidFill>
                <a:effectLst/>
                <a:latin typeface="+mn-lt"/>
                <a:ea typeface="+mn-ea"/>
                <a:cs typeface="+mn-cs"/>
              </a:rPr>
              <a:t>Junit</a:t>
            </a:r>
            <a:r>
              <a:rPr lang="zh-CN" altLang="en-US" sz="1200" b="0" i="0" kern="1200" dirty="0">
                <a:solidFill>
                  <a:schemeClr val="tx1"/>
                </a:solidFill>
                <a:effectLst/>
                <a:latin typeface="+mn-lt"/>
                <a:ea typeface="+mn-ea"/>
                <a:cs typeface="+mn-cs"/>
              </a:rPr>
              <a:t>框架中的测试用例，只有通过所有的测试用例才能进入下一个流水线。</a:t>
            </a:r>
          </a:p>
          <a:p>
            <a:r>
              <a:rPr lang="zh-CN" altLang="en-US" sz="1200" b="0" i="0" kern="1200">
                <a:solidFill>
                  <a:schemeClr val="tx1"/>
                </a:solidFill>
                <a:effectLst/>
                <a:latin typeface="+mn-lt"/>
                <a:ea typeface="+mn-ea"/>
                <a:cs typeface="+mn-cs"/>
              </a:rPr>
              <a:t>四、部署阶段：在这一阶段中，流水线会自动</a:t>
            </a:r>
            <a:r>
              <a:rPr lang="zh-CN" altLang="en-US" sz="1200" b="0" i="0" kern="1200" dirty="0">
                <a:solidFill>
                  <a:schemeClr val="tx1"/>
                </a:solidFill>
                <a:effectLst/>
                <a:latin typeface="+mn-lt"/>
                <a:ea typeface="+mn-ea"/>
                <a:cs typeface="+mn-cs"/>
              </a:rPr>
              <a:t>执行预设的</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脚本生成项目镜像，并且开启新的</a:t>
            </a:r>
            <a:r>
              <a:rPr lang="en-US"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容器运行</a:t>
            </a:r>
            <a:r>
              <a:rPr lang="zh-CN" altLang="en-US" sz="1200" b="0" i="0" kern="1200">
                <a:solidFill>
                  <a:schemeClr val="tx1"/>
                </a:solidFill>
                <a:effectLst/>
                <a:latin typeface="+mn-lt"/>
                <a:ea typeface="+mn-ea"/>
                <a:cs typeface="+mn-cs"/>
              </a:rPr>
              <a:t>项目。</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五、发布阶段：在</a:t>
            </a:r>
            <a:r>
              <a:rPr lang="zh-CN" altLang="en-US" sz="1200" b="0" i="0" kern="1200" dirty="0">
                <a:solidFill>
                  <a:schemeClr val="tx1"/>
                </a:solidFill>
                <a:effectLst/>
                <a:latin typeface="+mn-lt"/>
                <a:ea typeface="+mn-ea"/>
                <a:cs typeface="+mn-cs"/>
              </a:rPr>
              <a:t>发布阶段，我们严格执行生产环境与测试环境分离的原则，</a:t>
            </a:r>
            <a:r>
              <a:rPr lang="en-US" altLang="zh-CN" sz="1200" b="0" i="0" kern="1200" dirty="0">
                <a:solidFill>
                  <a:schemeClr val="tx1"/>
                </a:solidFill>
                <a:effectLst/>
                <a:latin typeface="+mn-lt"/>
                <a:ea typeface="+mn-ea"/>
                <a:cs typeface="+mn-cs"/>
              </a:rPr>
              <a:t>GitLab</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分支用于构建测试环境的代码，</a:t>
            </a:r>
            <a:r>
              <a:rPr lang="en-US"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分支用于构建生产环境的代码，只有当</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分支的代码通过集成测试才允许被合并到</a:t>
            </a:r>
            <a:r>
              <a:rPr lang="en-US" altLang="zh-CN" sz="1200" b="0" i="0" kern="1200" dirty="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分支中。当该项目被</a:t>
            </a:r>
            <a:r>
              <a:rPr lang="zh-CN" altLang="en-US" sz="1200" b="0" i="0" kern="1200">
                <a:solidFill>
                  <a:schemeClr val="tx1"/>
                </a:solidFill>
                <a:effectLst/>
                <a:latin typeface="+mn-lt"/>
                <a:ea typeface="+mn-ea"/>
                <a:cs typeface="+mn-cs"/>
              </a:rPr>
              <a:t>发布到</a:t>
            </a:r>
            <a:r>
              <a:rPr lang="en-US" altLang="zh-CN" sz="1200" b="0" i="0" kern="1200">
                <a:solidFill>
                  <a:schemeClr val="tx1"/>
                </a:solidFill>
                <a:effectLst/>
                <a:latin typeface="+mn-lt"/>
                <a:ea typeface="+mn-ea"/>
                <a:cs typeface="+mn-cs"/>
              </a:rPr>
              <a:t>Release</a:t>
            </a:r>
            <a:r>
              <a:rPr lang="zh-CN" altLang="en-US" sz="1200" b="0" i="0" kern="1200" dirty="0">
                <a:solidFill>
                  <a:schemeClr val="tx1"/>
                </a:solidFill>
                <a:effectLst/>
                <a:latin typeface="+mn-lt"/>
                <a:ea typeface="+mn-ea"/>
                <a:cs typeface="+mn-cs"/>
              </a:rPr>
              <a:t>分支上时</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GitLab</a:t>
            </a:r>
            <a:r>
              <a:rPr lang="zh-CN" altLang="en-US" sz="1200" b="0" i="0" kern="1200">
                <a:solidFill>
                  <a:schemeClr val="tx1"/>
                </a:solidFill>
                <a:effectLst/>
                <a:latin typeface="+mn-lt"/>
                <a:ea typeface="+mn-ea"/>
                <a:cs typeface="+mn-cs"/>
              </a:rPr>
              <a:t>会</a:t>
            </a:r>
            <a:r>
              <a:rPr lang="zh-CN" altLang="en-US" sz="1200" b="0" i="0" kern="1200" dirty="0">
                <a:solidFill>
                  <a:schemeClr val="tx1"/>
                </a:solidFill>
                <a:effectLst/>
                <a:latin typeface="+mn-lt"/>
                <a:ea typeface="+mn-ea"/>
                <a:cs typeface="+mn-cs"/>
              </a:rPr>
              <a:t>启动新的一轮</a:t>
            </a:r>
            <a:r>
              <a:rPr lang="en-US" altLang="zh-CN" sz="1200" b="0" i="0" kern="1200" dirty="0">
                <a:solidFill>
                  <a:schemeClr val="tx1"/>
                </a:solidFill>
                <a:effectLst/>
                <a:latin typeface="+mn-lt"/>
                <a:ea typeface="+mn-ea"/>
                <a:cs typeface="+mn-cs"/>
              </a:rPr>
              <a:t>CI/CD</a:t>
            </a:r>
            <a:r>
              <a:rPr lang="zh-CN" altLang="en-US" sz="1200" b="0" i="0" kern="1200" dirty="0">
                <a:solidFill>
                  <a:schemeClr val="tx1"/>
                </a:solidFill>
                <a:effectLst/>
                <a:latin typeface="+mn-lt"/>
                <a:ea typeface="+mn-ea"/>
                <a:cs typeface="+mn-cs"/>
              </a:rPr>
              <a:t>流水线，将现有的整个项目发布到正式服务器上。</a:t>
            </a:r>
          </a:p>
        </p:txBody>
      </p:sp>
      <p:sp>
        <p:nvSpPr>
          <p:cNvPr id="4" name="灯片编号占位符 3"/>
          <p:cNvSpPr>
            <a:spLocks noGrp="1"/>
          </p:cNvSpPr>
          <p:nvPr>
            <p:ph type="sldNum" sz="quarter" idx="5"/>
          </p:nvPr>
        </p:nvSpPr>
        <p:spPr/>
        <p:txBody>
          <a:bodyPr/>
          <a:lstStyle/>
          <a:p>
            <a:fld id="{9B50AD9D-495F-4212-8A41-35A4EA45B40A}" type="slidenum">
              <a:rPr lang="zh-CN" altLang="en-US" smtClean="0"/>
              <a:t>9</a:t>
            </a:fld>
            <a:endParaRPr lang="zh-CN" altLang="en-US"/>
          </a:p>
        </p:txBody>
      </p:sp>
    </p:spTree>
    <p:extLst>
      <p:ext uri="{BB962C8B-B14F-4D97-AF65-F5344CB8AC3E}">
        <p14:creationId xmlns:p14="http://schemas.microsoft.com/office/powerpoint/2010/main" val="108456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F6A5A-3B5C-4A24-B44C-5E314DF7DB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5F33A28-FF2C-4BBB-8FE9-0CC4EF56CA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CCB1C-9D69-4DF3-ACFA-74B4431BCAF1}"/>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D37FA028-7CA5-477C-A3F1-EC50710313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F92751-C250-4CAA-9C3F-2AC8C6F49233}"/>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391631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198D2-3B17-4658-A74D-BD92A5385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1EC3F-D898-41B3-86EE-556DC2097B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54ADEF5-E964-4EFC-964F-E9EE76F310EC}"/>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D76035E3-0CB0-4B1C-9370-6D9BD54CD9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6C24C5-A333-49B1-B303-1814415E9C56}"/>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61023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9D7BBD-0213-4CF4-93DA-11FC2D7B232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DD05EA-E718-4BC3-B566-E9DB04BBC72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CDEB99-5E08-46DE-AEB5-236E0B6F3EF0}"/>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11A01628-D7CB-4E2D-836F-704311D4CD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62980-9F1F-455B-88C3-FF5A8917CBAC}"/>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95298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页-无图左右排版">
    <p:spTree>
      <p:nvGrpSpPr>
        <p:cNvPr id="1" name=""/>
        <p:cNvGrpSpPr/>
        <p:nvPr/>
      </p:nvGrpSpPr>
      <p:grpSpPr>
        <a:xfrm>
          <a:off x="0" y="0"/>
          <a:ext cx="0" cy="0"/>
          <a:chOff x="0" y="0"/>
          <a:chExt cx="0" cy="0"/>
        </a:xfrm>
      </p:grpSpPr>
      <p:sp>
        <p:nvSpPr>
          <p:cNvPr id="78" name="任意多边形: 形状 77">
            <a:extLst>
              <a:ext uri="{FF2B5EF4-FFF2-40B4-BE49-F238E27FC236}">
                <a16:creationId xmlns:a16="http://schemas.microsoft.com/office/drawing/2014/main" id="{60C18BFA-710F-4619-ADBB-5C35F283ACEB}"/>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EAF59195-D710-42B3-BA0B-71D5BE9EB75D}"/>
              </a:ext>
            </a:extLst>
          </p:cNvPr>
          <p:cNvSpPr/>
          <p:nvPr userDrawn="1"/>
        </p:nvSpPr>
        <p:spPr>
          <a:xfrm>
            <a:off x="0" y="229951"/>
            <a:ext cx="9677635" cy="793623"/>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79">
            <a:extLst>
              <a:ext uri="{FF2B5EF4-FFF2-40B4-BE49-F238E27FC236}">
                <a16:creationId xmlns:a16="http://schemas.microsoft.com/office/drawing/2014/main" id="{5C97B09D-C1C2-49CC-ACDF-1215AA0D0D4F}"/>
              </a:ext>
            </a:extLst>
          </p:cNvPr>
          <p:cNvSpPr/>
          <p:nvPr userDrawn="1"/>
        </p:nvSpPr>
        <p:spPr>
          <a:xfrm>
            <a:off x="0" y="250068"/>
            <a:ext cx="9677635" cy="773506"/>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1" name="任意多边形: 形状 80">
            <a:extLst>
              <a:ext uri="{FF2B5EF4-FFF2-40B4-BE49-F238E27FC236}">
                <a16:creationId xmlns:a16="http://schemas.microsoft.com/office/drawing/2014/main" id="{6A6F1CC2-9FF6-4017-8D15-38918C7DF1B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4" name="图形 11">
            <a:extLst>
              <a:ext uri="{FF2B5EF4-FFF2-40B4-BE49-F238E27FC236}">
                <a16:creationId xmlns:a16="http://schemas.microsoft.com/office/drawing/2014/main" id="{2FCAC575-5CEE-49B6-AD56-AB4E7AF0BDF3}"/>
              </a:ext>
            </a:extLst>
          </p:cNvPr>
          <p:cNvGrpSpPr/>
          <p:nvPr userDrawn="1"/>
        </p:nvGrpSpPr>
        <p:grpSpPr>
          <a:xfrm>
            <a:off x="10028370" y="405184"/>
            <a:ext cx="1414330" cy="491910"/>
            <a:chOff x="5024453" y="3057511"/>
            <a:chExt cx="2141810" cy="744931"/>
          </a:xfrm>
          <a:solidFill>
            <a:schemeClr val="accent1"/>
          </a:solidFill>
        </p:grpSpPr>
        <p:sp>
          <p:nvSpPr>
            <p:cNvPr id="85" name="任意多边形: 形状 84">
              <a:extLst>
                <a:ext uri="{FF2B5EF4-FFF2-40B4-BE49-F238E27FC236}">
                  <a16:creationId xmlns:a16="http://schemas.microsoft.com/office/drawing/2014/main" id="{4E078A2A-6A59-4695-92F5-02BC120E5E2C}"/>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0D77653A-86BE-4BA9-A2D0-EE9ADC1A7B5C}"/>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AED42C25-85D7-4A52-9076-358B5CC05412}"/>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F6CFE3C-502C-4F07-98E8-912F4ECFF055}"/>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66F3E7E-6432-4F6C-B324-B913A7B136B4}"/>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9497FAB3-1348-4151-BA37-3B3D331ACC9E}"/>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9302C06F-6E62-45C5-A975-1A8E7E8915D4}"/>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C939FBC1-F316-40F7-BE7E-E0B349A76888}"/>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32BAE788-4457-48E1-8CDA-243679BC4C1F}"/>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BE9B25E-FD0E-4D22-9834-F432B04D71B8}"/>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7A6E815-BE11-4F60-9EAE-F0500705FE11}"/>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4CB19DF4-6F1A-462D-B4A2-9260D1EE7D17}"/>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4C72830-75F2-425D-B8E1-5F077BE071E5}"/>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6131C1E-04D9-4A11-8AB5-DA0AD7826870}"/>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52421CC9-0F59-4CB2-A346-F4CFE9E6D167}"/>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879ED03-3301-47CD-B258-FEFF95FA7CB0}"/>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E6C119D-3DEF-420D-879F-C1B7357C8739}"/>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3D064A8-D2A8-4F70-A9B1-6F8F950CC705}"/>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C74DD63-42B6-47AD-A21F-939022C04B4D}"/>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34021BE4-F548-42C7-AF69-219ECBB67425}"/>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163F6460-0548-4BE0-9EF8-9A357A23E5C4}"/>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84A44E7-70D7-432C-BA95-C777625BC169}"/>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680C120-00EB-43B7-81D8-FFAC2C3C3D79}"/>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7D811158-A4FA-421C-A89D-BA25D566F328}"/>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C59C916-24EA-43B6-AB03-B9F8C0CF4671}"/>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A175735-1646-4461-9E13-7CBD42475581}"/>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3B2CD99-DFBB-475D-9B8C-36AB79BCF712}"/>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A80AB682-12DA-4756-A5B7-8302BEB69E6F}"/>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4DD3027D-DE86-43C4-A0C4-2EC31F6C81CD}"/>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46955E0-F030-4A7C-9D9C-827E11D96C3F}"/>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sp>
        <p:nvSpPr>
          <p:cNvPr id="116" name="矩形: 圆角 46">
            <a:extLst>
              <a:ext uri="{FF2B5EF4-FFF2-40B4-BE49-F238E27FC236}">
                <a16:creationId xmlns:a16="http://schemas.microsoft.com/office/drawing/2014/main" id="{82013ED9-8D0E-48CB-92C0-5D921DE05580}"/>
              </a:ext>
            </a:extLst>
          </p:cNvPr>
          <p:cNvSpPr/>
          <p:nvPr userDrawn="1"/>
        </p:nvSpPr>
        <p:spPr>
          <a:xfrm>
            <a:off x="669925" y="5062696"/>
            <a:ext cx="2190751" cy="447676"/>
          </a:xfrm>
          <a:custGeom>
            <a:avLst/>
            <a:gdLst>
              <a:gd name="connsiteX0" fmla="*/ 0 w 2190750"/>
              <a:gd name="connsiteY0" fmla="*/ 223838 h 447675"/>
              <a:gd name="connsiteX1" fmla="*/ 223838 w 2190750"/>
              <a:gd name="connsiteY1" fmla="*/ 0 h 447675"/>
              <a:gd name="connsiteX2" fmla="*/ 1966913 w 2190750"/>
              <a:gd name="connsiteY2" fmla="*/ 0 h 447675"/>
              <a:gd name="connsiteX3" fmla="*/ 2190751 w 2190750"/>
              <a:gd name="connsiteY3" fmla="*/ 223838 h 447675"/>
              <a:gd name="connsiteX4" fmla="*/ 2190750 w 2190750"/>
              <a:gd name="connsiteY4" fmla="*/ 223838 h 447675"/>
              <a:gd name="connsiteX5" fmla="*/ 1966912 w 2190750"/>
              <a:gd name="connsiteY5" fmla="*/ 447676 h 447675"/>
              <a:gd name="connsiteX6" fmla="*/ 223838 w 2190750"/>
              <a:gd name="connsiteY6" fmla="*/ 447675 h 447675"/>
              <a:gd name="connsiteX7" fmla="*/ 0 w 2190750"/>
              <a:gd name="connsiteY7" fmla="*/ 223837 h 447675"/>
              <a:gd name="connsiteX8" fmla="*/ 0 w 2190750"/>
              <a:gd name="connsiteY8" fmla="*/ 223838 h 447675"/>
              <a:gd name="connsiteX0" fmla="*/ 660400 w 2851151"/>
              <a:gd name="connsiteY0" fmla="*/ 4577400 h 4801238"/>
              <a:gd name="connsiteX1" fmla="*/ 0 w 2851151"/>
              <a:gd name="connsiteY1" fmla="*/ 0 h 4801238"/>
              <a:gd name="connsiteX2" fmla="*/ 884238 w 2851151"/>
              <a:gd name="connsiteY2" fmla="*/ 4353562 h 4801238"/>
              <a:gd name="connsiteX3" fmla="*/ 2627313 w 2851151"/>
              <a:gd name="connsiteY3" fmla="*/ 4353562 h 4801238"/>
              <a:gd name="connsiteX4" fmla="*/ 2851151 w 2851151"/>
              <a:gd name="connsiteY4" fmla="*/ 4577400 h 4801238"/>
              <a:gd name="connsiteX5" fmla="*/ 2851150 w 2851151"/>
              <a:gd name="connsiteY5" fmla="*/ 4577400 h 4801238"/>
              <a:gd name="connsiteX6" fmla="*/ 2627312 w 2851151"/>
              <a:gd name="connsiteY6" fmla="*/ 4801238 h 4801238"/>
              <a:gd name="connsiteX7" fmla="*/ 884238 w 2851151"/>
              <a:gd name="connsiteY7" fmla="*/ 4801237 h 4801238"/>
              <a:gd name="connsiteX8" fmla="*/ 660400 w 2851151"/>
              <a:gd name="connsiteY8" fmla="*/ 4577399 h 4801238"/>
              <a:gd name="connsiteX9" fmla="*/ 660400 w 2851151"/>
              <a:gd name="connsiteY9" fmla="*/ 4577400 h 4801238"/>
              <a:gd name="connsiteX0" fmla="*/ 0 w 2190751"/>
              <a:gd name="connsiteY0" fmla="*/ 223838 h 447676"/>
              <a:gd name="connsiteX1" fmla="*/ 223838 w 2190751"/>
              <a:gd name="connsiteY1" fmla="*/ 0 h 447676"/>
              <a:gd name="connsiteX2" fmla="*/ 1966913 w 2190751"/>
              <a:gd name="connsiteY2" fmla="*/ 0 h 447676"/>
              <a:gd name="connsiteX3" fmla="*/ 2190751 w 2190751"/>
              <a:gd name="connsiteY3" fmla="*/ 223838 h 447676"/>
              <a:gd name="connsiteX4" fmla="*/ 2190750 w 2190751"/>
              <a:gd name="connsiteY4" fmla="*/ 223838 h 447676"/>
              <a:gd name="connsiteX5" fmla="*/ 1966912 w 2190751"/>
              <a:gd name="connsiteY5" fmla="*/ 447676 h 447676"/>
              <a:gd name="connsiteX6" fmla="*/ 223838 w 2190751"/>
              <a:gd name="connsiteY6" fmla="*/ 447675 h 447676"/>
              <a:gd name="connsiteX7" fmla="*/ 0 w 2190751"/>
              <a:gd name="connsiteY7" fmla="*/ 223837 h 447676"/>
              <a:gd name="connsiteX8" fmla="*/ 0 w 2190751"/>
              <a:gd name="connsiteY8" fmla="*/ 223838 h 44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1" h="447676">
                <a:moveTo>
                  <a:pt x="0" y="223838"/>
                </a:moveTo>
                <a:cubicBezTo>
                  <a:pt x="0" y="100216"/>
                  <a:pt x="100216" y="0"/>
                  <a:pt x="223838" y="0"/>
                </a:cubicBezTo>
                <a:lnTo>
                  <a:pt x="1966913" y="0"/>
                </a:lnTo>
                <a:cubicBezTo>
                  <a:pt x="2090535" y="0"/>
                  <a:pt x="2190751" y="100216"/>
                  <a:pt x="2190751" y="223838"/>
                </a:cubicBezTo>
                <a:lnTo>
                  <a:pt x="2190750" y="223838"/>
                </a:lnTo>
                <a:cubicBezTo>
                  <a:pt x="2190750" y="347460"/>
                  <a:pt x="2090534" y="447676"/>
                  <a:pt x="1966912" y="447676"/>
                </a:cubicBezTo>
                <a:lnTo>
                  <a:pt x="223838" y="447675"/>
                </a:lnTo>
                <a:cubicBezTo>
                  <a:pt x="100216" y="447675"/>
                  <a:pt x="0" y="347459"/>
                  <a:pt x="0" y="223837"/>
                </a:cubicBezTo>
                <a:lnTo>
                  <a:pt x="0" y="223838"/>
                </a:lnTo>
                <a:close/>
              </a:path>
            </a:pathLst>
          </a:custGeom>
          <a:gradFill>
            <a:gsLst>
              <a:gs pos="88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8" name="直接连接符 117">
            <a:extLst>
              <a:ext uri="{FF2B5EF4-FFF2-40B4-BE49-F238E27FC236}">
                <a16:creationId xmlns:a16="http://schemas.microsoft.com/office/drawing/2014/main" id="{2B390924-F0F6-4690-8FF2-BB32CA3BA340}"/>
              </a:ext>
            </a:extLst>
          </p:cNvPr>
          <p:cNvCxnSpPr>
            <a:cxnSpLocks/>
            <a:endCxn id="120"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119" name="组合 118">
            <a:extLst>
              <a:ext uri="{FF2B5EF4-FFF2-40B4-BE49-F238E27FC236}">
                <a16:creationId xmlns:a16="http://schemas.microsoft.com/office/drawing/2014/main" id="{8C7FB8AF-C1F6-4285-A82B-CD5D65F72808}"/>
              </a:ext>
            </a:extLst>
          </p:cNvPr>
          <p:cNvGrpSpPr/>
          <p:nvPr userDrawn="1"/>
        </p:nvGrpSpPr>
        <p:grpSpPr>
          <a:xfrm>
            <a:off x="11518900" y="6175518"/>
            <a:ext cx="255020" cy="120364"/>
            <a:chOff x="11531600" y="6153108"/>
            <a:chExt cx="403792" cy="190584"/>
          </a:xfrm>
        </p:grpSpPr>
        <p:sp>
          <p:nvSpPr>
            <p:cNvPr id="120" name="平行四边形 119">
              <a:extLst>
                <a:ext uri="{FF2B5EF4-FFF2-40B4-BE49-F238E27FC236}">
                  <a16:creationId xmlns:a16="http://schemas.microsoft.com/office/drawing/2014/main" id="{96112B82-B2BE-4196-B339-345FBE4D8CEF}"/>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1" name="平行四边形 120">
              <a:extLst>
                <a:ext uri="{FF2B5EF4-FFF2-40B4-BE49-F238E27FC236}">
                  <a16:creationId xmlns:a16="http://schemas.microsoft.com/office/drawing/2014/main" id="{B2AEE8E7-E77C-4028-AAFD-994D1849E9D4}"/>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2" name="平行四边形 121">
              <a:extLst>
                <a:ext uri="{FF2B5EF4-FFF2-40B4-BE49-F238E27FC236}">
                  <a16:creationId xmlns:a16="http://schemas.microsoft.com/office/drawing/2014/main" id="{4E0AB20C-45D8-48FC-94E1-4A178C60BB07}"/>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24" name="矩形: 圆角 46">
            <a:extLst>
              <a:ext uri="{FF2B5EF4-FFF2-40B4-BE49-F238E27FC236}">
                <a16:creationId xmlns:a16="http://schemas.microsoft.com/office/drawing/2014/main" id="{C85AC171-4EC8-4E64-80DF-77EF5BD3E780}"/>
              </a:ext>
            </a:extLst>
          </p:cNvPr>
          <p:cNvSpPr/>
          <p:nvPr userDrawn="1"/>
        </p:nvSpPr>
        <p:spPr>
          <a:xfrm>
            <a:off x="3136899" y="5062696"/>
            <a:ext cx="2699125" cy="447675"/>
          </a:xfrm>
          <a:custGeom>
            <a:avLst/>
            <a:gdLst>
              <a:gd name="connsiteX0" fmla="*/ 0 w 2190750"/>
              <a:gd name="connsiteY0" fmla="*/ 223838 h 447675"/>
              <a:gd name="connsiteX1" fmla="*/ 223838 w 2190750"/>
              <a:gd name="connsiteY1" fmla="*/ 0 h 447675"/>
              <a:gd name="connsiteX2" fmla="*/ 1966913 w 2190750"/>
              <a:gd name="connsiteY2" fmla="*/ 0 h 447675"/>
              <a:gd name="connsiteX3" fmla="*/ 2190751 w 2190750"/>
              <a:gd name="connsiteY3" fmla="*/ 223838 h 447675"/>
              <a:gd name="connsiteX4" fmla="*/ 2190750 w 2190750"/>
              <a:gd name="connsiteY4" fmla="*/ 223838 h 447675"/>
              <a:gd name="connsiteX5" fmla="*/ 1966912 w 2190750"/>
              <a:gd name="connsiteY5" fmla="*/ 447676 h 447675"/>
              <a:gd name="connsiteX6" fmla="*/ 223838 w 2190750"/>
              <a:gd name="connsiteY6" fmla="*/ 447675 h 447675"/>
              <a:gd name="connsiteX7" fmla="*/ 0 w 2190750"/>
              <a:gd name="connsiteY7" fmla="*/ 223837 h 447675"/>
              <a:gd name="connsiteX8" fmla="*/ 0 w 2190750"/>
              <a:gd name="connsiteY8" fmla="*/ 223838 h 447675"/>
              <a:gd name="connsiteX0" fmla="*/ 660400 w 2851151"/>
              <a:gd name="connsiteY0" fmla="*/ 4577400 h 4801238"/>
              <a:gd name="connsiteX1" fmla="*/ 0 w 2851151"/>
              <a:gd name="connsiteY1" fmla="*/ 0 h 4801238"/>
              <a:gd name="connsiteX2" fmla="*/ 884238 w 2851151"/>
              <a:gd name="connsiteY2" fmla="*/ 4353562 h 4801238"/>
              <a:gd name="connsiteX3" fmla="*/ 2627313 w 2851151"/>
              <a:gd name="connsiteY3" fmla="*/ 4353562 h 4801238"/>
              <a:gd name="connsiteX4" fmla="*/ 2851151 w 2851151"/>
              <a:gd name="connsiteY4" fmla="*/ 4577400 h 4801238"/>
              <a:gd name="connsiteX5" fmla="*/ 2851150 w 2851151"/>
              <a:gd name="connsiteY5" fmla="*/ 4577400 h 4801238"/>
              <a:gd name="connsiteX6" fmla="*/ 2627312 w 2851151"/>
              <a:gd name="connsiteY6" fmla="*/ 4801238 h 4801238"/>
              <a:gd name="connsiteX7" fmla="*/ 884238 w 2851151"/>
              <a:gd name="connsiteY7" fmla="*/ 4801237 h 4801238"/>
              <a:gd name="connsiteX8" fmla="*/ 660400 w 2851151"/>
              <a:gd name="connsiteY8" fmla="*/ 4577399 h 4801238"/>
              <a:gd name="connsiteX9" fmla="*/ 660400 w 2851151"/>
              <a:gd name="connsiteY9" fmla="*/ 4577400 h 4801238"/>
              <a:gd name="connsiteX0" fmla="*/ 0 w 2190751"/>
              <a:gd name="connsiteY0" fmla="*/ 223838 h 447676"/>
              <a:gd name="connsiteX1" fmla="*/ 223838 w 2190751"/>
              <a:gd name="connsiteY1" fmla="*/ 0 h 447676"/>
              <a:gd name="connsiteX2" fmla="*/ 1966913 w 2190751"/>
              <a:gd name="connsiteY2" fmla="*/ 0 h 447676"/>
              <a:gd name="connsiteX3" fmla="*/ 2190751 w 2190751"/>
              <a:gd name="connsiteY3" fmla="*/ 223838 h 447676"/>
              <a:gd name="connsiteX4" fmla="*/ 2190750 w 2190751"/>
              <a:gd name="connsiteY4" fmla="*/ 223838 h 447676"/>
              <a:gd name="connsiteX5" fmla="*/ 1966912 w 2190751"/>
              <a:gd name="connsiteY5" fmla="*/ 447676 h 447676"/>
              <a:gd name="connsiteX6" fmla="*/ 223838 w 2190751"/>
              <a:gd name="connsiteY6" fmla="*/ 447675 h 447676"/>
              <a:gd name="connsiteX7" fmla="*/ 0 w 2190751"/>
              <a:gd name="connsiteY7" fmla="*/ 223837 h 447676"/>
              <a:gd name="connsiteX8" fmla="*/ 0 w 2190751"/>
              <a:gd name="connsiteY8" fmla="*/ 223838 h 44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1" h="447676">
                <a:moveTo>
                  <a:pt x="0" y="223838"/>
                </a:moveTo>
                <a:cubicBezTo>
                  <a:pt x="0" y="100216"/>
                  <a:pt x="100216" y="0"/>
                  <a:pt x="223838" y="0"/>
                </a:cubicBezTo>
                <a:lnTo>
                  <a:pt x="1966913" y="0"/>
                </a:lnTo>
                <a:cubicBezTo>
                  <a:pt x="2090535" y="0"/>
                  <a:pt x="2190751" y="100216"/>
                  <a:pt x="2190751" y="223838"/>
                </a:cubicBezTo>
                <a:lnTo>
                  <a:pt x="2190750" y="223838"/>
                </a:lnTo>
                <a:cubicBezTo>
                  <a:pt x="2190750" y="347460"/>
                  <a:pt x="2090534" y="447676"/>
                  <a:pt x="1966912" y="447676"/>
                </a:cubicBezTo>
                <a:lnTo>
                  <a:pt x="223838" y="447675"/>
                </a:lnTo>
                <a:cubicBezTo>
                  <a:pt x="100216" y="447675"/>
                  <a:pt x="0" y="347459"/>
                  <a:pt x="0" y="223837"/>
                </a:cubicBezTo>
                <a:lnTo>
                  <a:pt x="0" y="223838"/>
                </a:lnTo>
                <a:close/>
              </a:path>
            </a:pathLst>
          </a:custGeom>
          <a:gradFill>
            <a:gsLst>
              <a:gs pos="8800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任意多边形: 形状 125">
            <a:extLst>
              <a:ext uri="{FF2B5EF4-FFF2-40B4-BE49-F238E27FC236}">
                <a16:creationId xmlns:a16="http://schemas.microsoft.com/office/drawing/2014/main" id="{7D8895F4-AA00-4B4A-B4B0-F92383896335}"/>
              </a:ext>
            </a:extLst>
          </p:cNvPr>
          <p:cNvSpPr/>
          <p:nvPr userDrawn="1"/>
        </p:nvSpPr>
        <p:spPr>
          <a:xfrm>
            <a:off x="7889082" y="1786952"/>
            <a:ext cx="5132654" cy="4242850"/>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chemeClr val="accent1"/>
              </a:gs>
              <a:gs pos="100000">
                <a:schemeClr val="accent3">
                  <a:alpha val="0"/>
                </a:schemeClr>
              </a:gs>
            </a:gsLst>
            <a:lin ang="5400000" scaled="1"/>
          </a:gradFill>
          <a:ln w="19105" cap="flat">
            <a:noFill/>
            <a:prstDash val="solid"/>
            <a:miter/>
          </a:ln>
        </p:spPr>
        <p:txBody>
          <a:bodyPr rtlCol="0" anchor="ctr"/>
          <a:lstStyle/>
          <a:p>
            <a:endParaRPr lang="zh-CN" altLang="en-US" dirty="0"/>
          </a:p>
        </p:txBody>
      </p:sp>
      <p:grpSp>
        <p:nvGrpSpPr>
          <p:cNvPr id="127" name="组合 126">
            <a:extLst>
              <a:ext uri="{FF2B5EF4-FFF2-40B4-BE49-F238E27FC236}">
                <a16:creationId xmlns:a16="http://schemas.microsoft.com/office/drawing/2014/main" id="{3F074E42-4B50-48CB-AA16-666E4E8DA940}"/>
              </a:ext>
            </a:extLst>
          </p:cNvPr>
          <p:cNvGrpSpPr/>
          <p:nvPr userDrawn="1"/>
        </p:nvGrpSpPr>
        <p:grpSpPr>
          <a:xfrm>
            <a:off x="8811728" y="5150815"/>
            <a:ext cx="3287360" cy="859886"/>
            <a:chOff x="8600280" y="5095506"/>
            <a:chExt cx="3710256" cy="970504"/>
          </a:xfrm>
        </p:grpSpPr>
        <p:sp>
          <p:nvSpPr>
            <p:cNvPr id="128" name="椭圆 107">
              <a:extLst>
                <a:ext uri="{FF2B5EF4-FFF2-40B4-BE49-F238E27FC236}">
                  <a16:creationId xmlns:a16="http://schemas.microsoft.com/office/drawing/2014/main" id="{13829021-F298-4CA3-87DA-AE2353FCE998}"/>
                </a:ext>
              </a:extLst>
            </p:cNvPr>
            <p:cNvSpPr/>
            <p:nvPr/>
          </p:nvSpPr>
          <p:spPr>
            <a:xfrm>
              <a:off x="8797680" y="5340900"/>
              <a:ext cx="3315456" cy="540674"/>
            </a:xfrm>
            <a:custGeom>
              <a:avLst/>
              <a:gdLst>
                <a:gd name="connsiteX0" fmla="*/ 0 w 5999991"/>
                <a:gd name="connsiteY0" fmla="*/ 735519 h 1471037"/>
                <a:gd name="connsiteX1" fmla="*/ 2999996 w 5999991"/>
                <a:gd name="connsiteY1" fmla="*/ 0 h 1471037"/>
                <a:gd name="connsiteX2" fmla="*/ 5999992 w 5999991"/>
                <a:gd name="connsiteY2" fmla="*/ 735519 h 1471037"/>
                <a:gd name="connsiteX3" fmla="*/ 2999996 w 5999991"/>
                <a:gd name="connsiteY3" fmla="*/ 1471038 h 1471037"/>
                <a:gd name="connsiteX4" fmla="*/ 0 w 5999991"/>
                <a:gd name="connsiteY4" fmla="*/ 735519 h 1471037"/>
                <a:gd name="connsiteX0" fmla="*/ 7703309 w 13703301"/>
                <a:gd name="connsiteY0" fmla="*/ 4875719 h 5611238"/>
                <a:gd name="connsiteX1" fmla="*/ 0 w 13703301"/>
                <a:gd name="connsiteY1" fmla="*/ 0 h 5611238"/>
                <a:gd name="connsiteX2" fmla="*/ 10703305 w 13703301"/>
                <a:gd name="connsiteY2" fmla="*/ 4140200 h 5611238"/>
                <a:gd name="connsiteX3" fmla="*/ 13703301 w 13703301"/>
                <a:gd name="connsiteY3" fmla="*/ 4875719 h 5611238"/>
                <a:gd name="connsiteX4" fmla="*/ 10703305 w 13703301"/>
                <a:gd name="connsiteY4" fmla="*/ 5611238 h 5611238"/>
                <a:gd name="connsiteX5" fmla="*/ 7703309 w 13703301"/>
                <a:gd name="connsiteY5" fmla="*/ 4875719 h 5611238"/>
                <a:gd name="connsiteX0" fmla="*/ 0 w 5999992"/>
                <a:gd name="connsiteY0" fmla="*/ 735519 h 1471038"/>
                <a:gd name="connsiteX1" fmla="*/ 2999996 w 5999992"/>
                <a:gd name="connsiteY1" fmla="*/ 0 h 1471038"/>
                <a:gd name="connsiteX2" fmla="*/ 5999992 w 5999992"/>
                <a:gd name="connsiteY2" fmla="*/ 735519 h 1471038"/>
                <a:gd name="connsiteX3" fmla="*/ 2999996 w 5999992"/>
                <a:gd name="connsiteY3" fmla="*/ 1471038 h 1471038"/>
                <a:gd name="connsiteX4" fmla="*/ 0 w 5999992"/>
                <a:gd name="connsiteY4" fmla="*/ 735519 h 147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9992" h="1471038">
                  <a:moveTo>
                    <a:pt x="0" y="735519"/>
                  </a:moveTo>
                  <a:cubicBezTo>
                    <a:pt x="0" y="329303"/>
                    <a:pt x="1343144" y="0"/>
                    <a:pt x="2999996" y="0"/>
                  </a:cubicBezTo>
                  <a:cubicBezTo>
                    <a:pt x="4656848" y="0"/>
                    <a:pt x="5999992" y="329303"/>
                    <a:pt x="5999992" y="735519"/>
                  </a:cubicBezTo>
                  <a:cubicBezTo>
                    <a:pt x="5999992" y="1141735"/>
                    <a:pt x="4656848" y="1471038"/>
                    <a:pt x="2999996" y="1471038"/>
                  </a:cubicBezTo>
                  <a:cubicBezTo>
                    <a:pt x="1343144" y="1471038"/>
                    <a:pt x="0" y="1141735"/>
                    <a:pt x="0" y="735519"/>
                  </a:cubicBezTo>
                  <a:close/>
                </a:path>
              </a:pathLst>
            </a:custGeom>
            <a:gradFill flip="none" rotWithShape="1">
              <a:gsLst>
                <a:gs pos="0">
                  <a:schemeClr val="accent1">
                    <a:alpha val="15000"/>
                  </a:schemeClr>
                </a:gs>
                <a:gs pos="52000">
                  <a:schemeClr val="accent1">
                    <a:alpha val="0"/>
                  </a:schemeClr>
                </a:gs>
              </a:gsLst>
              <a:lin ang="16200000" scaled="0"/>
              <a:tileRect/>
            </a:gradFill>
            <a:ln w="15875">
              <a:gradFill>
                <a:gsLst>
                  <a:gs pos="0">
                    <a:schemeClr val="accent1">
                      <a:alpha val="50000"/>
                    </a:schemeClr>
                  </a:gs>
                  <a:gs pos="64000">
                    <a:schemeClr val="accent1">
                      <a:alpha val="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9" name="椭圆 107">
              <a:extLst>
                <a:ext uri="{FF2B5EF4-FFF2-40B4-BE49-F238E27FC236}">
                  <a16:creationId xmlns:a16="http://schemas.microsoft.com/office/drawing/2014/main" id="{A518F1AF-ED3A-4BA7-BC70-F30915A1419E}"/>
                </a:ext>
              </a:extLst>
            </p:cNvPr>
            <p:cNvSpPr/>
            <p:nvPr/>
          </p:nvSpPr>
          <p:spPr>
            <a:xfrm>
              <a:off x="8600280" y="5095506"/>
              <a:ext cx="3710256" cy="605056"/>
            </a:xfrm>
            <a:custGeom>
              <a:avLst/>
              <a:gdLst>
                <a:gd name="connsiteX0" fmla="*/ 0 w 5999991"/>
                <a:gd name="connsiteY0" fmla="*/ 735519 h 1471037"/>
                <a:gd name="connsiteX1" fmla="*/ 2999996 w 5999991"/>
                <a:gd name="connsiteY1" fmla="*/ 0 h 1471037"/>
                <a:gd name="connsiteX2" fmla="*/ 5999992 w 5999991"/>
                <a:gd name="connsiteY2" fmla="*/ 735519 h 1471037"/>
                <a:gd name="connsiteX3" fmla="*/ 2999996 w 5999991"/>
                <a:gd name="connsiteY3" fmla="*/ 1471038 h 1471037"/>
                <a:gd name="connsiteX4" fmla="*/ 0 w 5999991"/>
                <a:gd name="connsiteY4" fmla="*/ 735519 h 1471037"/>
                <a:gd name="connsiteX0" fmla="*/ 7703309 w 13703301"/>
                <a:gd name="connsiteY0" fmla="*/ 4875719 h 5611238"/>
                <a:gd name="connsiteX1" fmla="*/ 0 w 13703301"/>
                <a:gd name="connsiteY1" fmla="*/ 0 h 5611238"/>
                <a:gd name="connsiteX2" fmla="*/ 10703305 w 13703301"/>
                <a:gd name="connsiteY2" fmla="*/ 4140200 h 5611238"/>
                <a:gd name="connsiteX3" fmla="*/ 13703301 w 13703301"/>
                <a:gd name="connsiteY3" fmla="*/ 4875719 h 5611238"/>
                <a:gd name="connsiteX4" fmla="*/ 10703305 w 13703301"/>
                <a:gd name="connsiteY4" fmla="*/ 5611238 h 5611238"/>
                <a:gd name="connsiteX5" fmla="*/ 7703309 w 13703301"/>
                <a:gd name="connsiteY5" fmla="*/ 4875719 h 5611238"/>
                <a:gd name="connsiteX0" fmla="*/ 0 w 5999992"/>
                <a:gd name="connsiteY0" fmla="*/ 735519 h 1471038"/>
                <a:gd name="connsiteX1" fmla="*/ 2999996 w 5999992"/>
                <a:gd name="connsiteY1" fmla="*/ 0 h 1471038"/>
                <a:gd name="connsiteX2" fmla="*/ 5999992 w 5999992"/>
                <a:gd name="connsiteY2" fmla="*/ 735519 h 1471038"/>
                <a:gd name="connsiteX3" fmla="*/ 2999996 w 5999992"/>
                <a:gd name="connsiteY3" fmla="*/ 1471038 h 1471038"/>
                <a:gd name="connsiteX4" fmla="*/ 0 w 5999992"/>
                <a:gd name="connsiteY4" fmla="*/ 735519 h 147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9992" h="1471038">
                  <a:moveTo>
                    <a:pt x="0" y="735519"/>
                  </a:moveTo>
                  <a:cubicBezTo>
                    <a:pt x="0" y="329303"/>
                    <a:pt x="1343144" y="0"/>
                    <a:pt x="2999996" y="0"/>
                  </a:cubicBezTo>
                  <a:cubicBezTo>
                    <a:pt x="4656848" y="0"/>
                    <a:pt x="5999992" y="329303"/>
                    <a:pt x="5999992" y="735519"/>
                  </a:cubicBezTo>
                  <a:cubicBezTo>
                    <a:pt x="5999992" y="1141735"/>
                    <a:pt x="4656848" y="1471038"/>
                    <a:pt x="2999996" y="1471038"/>
                  </a:cubicBezTo>
                  <a:cubicBezTo>
                    <a:pt x="1343144" y="1471038"/>
                    <a:pt x="0" y="1141735"/>
                    <a:pt x="0" y="735519"/>
                  </a:cubicBezTo>
                  <a:close/>
                </a:path>
              </a:pathLst>
            </a:custGeom>
            <a:gradFill flip="none" rotWithShape="1">
              <a:gsLst>
                <a:gs pos="0">
                  <a:schemeClr val="accent1">
                    <a:alpha val="20000"/>
                  </a:schemeClr>
                </a:gs>
                <a:gs pos="50000">
                  <a:schemeClr val="accent1">
                    <a:alpha val="0"/>
                  </a:schemeClr>
                </a:gs>
              </a:gsLst>
              <a:lin ang="16200000" scaled="0"/>
              <a:tileRect/>
            </a:gradFill>
            <a:ln w="25400">
              <a:gradFill>
                <a:gsLst>
                  <a:gs pos="0">
                    <a:schemeClr val="accent1">
                      <a:alpha val="60000"/>
                    </a:schemeClr>
                  </a:gs>
                  <a:gs pos="88000">
                    <a:schemeClr val="accent1">
                      <a:alpha val="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07">
              <a:extLst>
                <a:ext uri="{FF2B5EF4-FFF2-40B4-BE49-F238E27FC236}">
                  <a16:creationId xmlns:a16="http://schemas.microsoft.com/office/drawing/2014/main" id="{07EA2B9F-9B38-45AC-9116-29F2AA76A926}"/>
                </a:ext>
              </a:extLst>
            </p:cNvPr>
            <p:cNvSpPr/>
            <p:nvPr/>
          </p:nvSpPr>
          <p:spPr>
            <a:xfrm>
              <a:off x="9006680" y="5593502"/>
              <a:ext cx="2897456" cy="472508"/>
            </a:xfrm>
            <a:custGeom>
              <a:avLst/>
              <a:gdLst>
                <a:gd name="connsiteX0" fmla="*/ 0 w 5999991"/>
                <a:gd name="connsiteY0" fmla="*/ 735519 h 1471037"/>
                <a:gd name="connsiteX1" fmla="*/ 2999996 w 5999991"/>
                <a:gd name="connsiteY1" fmla="*/ 0 h 1471037"/>
                <a:gd name="connsiteX2" fmla="*/ 5999992 w 5999991"/>
                <a:gd name="connsiteY2" fmla="*/ 735519 h 1471037"/>
                <a:gd name="connsiteX3" fmla="*/ 2999996 w 5999991"/>
                <a:gd name="connsiteY3" fmla="*/ 1471038 h 1471037"/>
                <a:gd name="connsiteX4" fmla="*/ 0 w 5999991"/>
                <a:gd name="connsiteY4" fmla="*/ 735519 h 1471037"/>
                <a:gd name="connsiteX0" fmla="*/ 7703309 w 13703301"/>
                <a:gd name="connsiteY0" fmla="*/ 4875719 h 5611238"/>
                <a:gd name="connsiteX1" fmla="*/ 0 w 13703301"/>
                <a:gd name="connsiteY1" fmla="*/ 0 h 5611238"/>
                <a:gd name="connsiteX2" fmla="*/ 10703305 w 13703301"/>
                <a:gd name="connsiteY2" fmla="*/ 4140200 h 5611238"/>
                <a:gd name="connsiteX3" fmla="*/ 13703301 w 13703301"/>
                <a:gd name="connsiteY3" fmla="*/ 4875719 h 5611238"/>
                <a:gd name="connsiteX4" fmla="*/ 10703305 w 13703301"/>
                <a:gd name="connsiteY4" fmla="*/ 5611238 h 5611238"/>
                <a:gd name="connsiteX5" fmla="*/ 7703309 w 13703301"/>
                <a:gd name="connsiteY5" fmla="*/ 4875719 h 5611238"/>
                <a:gd name="connsiteX0" fmla="*/ 0 w 5999992"/>
                <a:gd name="connsiteY0" fmla="*/ 735519 h 1471038"/>
                <a:gd name="connsiteX1" fmla="*/ 2999996 w 5999992"/>
                <a:gd name="connsiteY1" fmla="*/ 0 h 1471038"/>
                <a:gd name="connsiteX2" fmla="*/ 5999992 w 5999992"/>
                <a:gd name="connsiteY2" fmla="*/ 735519 h 1471038"/>
                <a:gd name="connsiteX3" fmla="*/ 2999996 w 5999992"/>
                <a:gd name="connsiteY3" fmla="*/ 1471038 h 1471038"/>
                <a:gd name="connsiteX4" fmla="*/ 0 w 5999992"/>
                <a:gd name="connsiteY4" fmla="*/ 735519 h 147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9992" h="1471038">
                  <a:moveTo>
                    <a:pt x="0" y="735519"/>
                  </a:moveTo>
                  <a:cubicBezTo>
                    <a:pt x="0" y="329303"/>
                    <a:pt x="1343144" y="0"/>
                    <a:pt x="2999996" y="0"/>
                  </a:cubicBezTo>
                  <a:cubicBezTo>
                    <a:pt x="4656848" y="0"/>
                    <a:pt x="5999992" y="329303"/>
                    <a:pt x="5999992" y="735519"/>
                  </a:cubicBezTo>
                  <a:cubicBezTo>
                    <a:pt x="5999992" y="1141735"/>
                    <a:pt x="4656848" y="1471038"/>
                    <a:pt x="2999996" y="1471038"/>
                  </a:cubicBezTo>
                  <a:cubicBezTo>
                    <a:pt x="1343144" y="1471038"/>
                    <a:pt x="0" y="1141735"/>
                    <a:pt x="0" y="735519"/>
                  </a:cubicBezTo>
                  <a:close/>
                </a:path>
              </a:pathLst>
            </a:custGeom>
            <a:gradFill flip="none" rotWithShape="1">
              <a:gsLst>
                <a:gs pos="0">
                  <a:schemeClr val="accent1">
                    <a:alpha val="10000"/>
                  </a:schemeClr>
                </a:gs>
                <a:gs pos="41000">
                  <a:schemeClr val="accent1">
                    <a:alpha val="0"/>
                  </a:schemeClr>
                </a:gs>
              </a:gsLst>
              <a:lin ang="16200000" scaled="0"/>
              <a:tileRect/>
            </a:gradFill>
            <a:ln>
              <a:gradFill>
                <a:gsLst>
                  <a:gs pos="0">
                    <a:schemeClr val="accent1">
                      <a:alpha val="40000"/>
                    </a:schemeClr>
                  </a:gs>
                  <a:gs pos="74000">
                    <a:schemeClr val="accent1">
                      <a:alpha val="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31" name="文本框 130">
            <a:extLst>
              <a:ext uri="{FF2B5EF4-FFF2-40B4-BE49-F238E27FC236}">
                <a16:creationId xmlns:a16="http://schemas.microsoft.com/office/drawing/2014/main" id="{713CA658-342F-4CDD-A16D-EE26D5EDD14A}"/>
              </a:ext>
            </a:extLst>
          </p:cNvPr>
          <p:cNvSpPr txBox="1"/>
          <p:nvPr userDrawn="1"/>
        </p:nvSpPr>
        <p:spPr>
          <a:xfrm rot="21143209">
            <a:off x="9607438" y="5196773"/>
            <a:ext cx="209316" cy="276999"/>
          </a:xfrm>
          <a:prstGeom prst="rect">
            <a:avLst/>
          </a:prstGeom>
          <a:noFill/>
        </p:spPr>
        <p:txBody>
          <a:bodyPr wrap="square" rtlCol="0">
            <a:spAutoFit/>
          </a:bodyPr>
          <a:lstStyle>
            <a:defPPr>
              <a:defRPr lang="zh-CN"/>
            </a:defPPr>
            <a:lvl1pPr algn="ctr">
              <a:defRPr sz="1200">
                <a:gradFill>
                  <a:gsLst>
                    <a:gs pos="0">
                      <a:schemeClr val="accent1"/>
                    </a:gs>
                    <a:gs pos="100000">
                      <a:schemeClr val="accent3">
                        <a:alpha val="0"/>
                      </a:schemeClr>
                    </a:gs>
                  </a:gsLst>
                  <a:lin ang="5400000" scaled="1"/>
                </a:gradFill>
              </a:defRPr>
            </a:lvl1pPr>
          </a:lstStyle>
          <a:p>
            <a:r>
              <a:rPr lang="en-US" altLang="zh-CN" dirty="0">
                <a:gradFill>
                  <a:gsLst>
                    <a:gs pos="0">
                      <a:schemeClr val="accent1">
                        <a:alpha val="60000"/>
                      </a:schemeClr>
                    </a:gs>
                    <a:gs pos="87000">
                      <a:schemeClr val="accent3">
                        <a:alpha val="0"/>
                      </a:schemeClr>
                    </a:gs>
                  </a:gsLst>
                  <a:lin ang="5400000" scaled="1"/>
                </a:gradFill>
              </a:rPr>
              <a:t>+</a:t>
            </a:r>
            <a:endParaRPr lang="zh-CN" altLang="en-US" dirty="0">
              <a:gradFill>
                <a:gsLst>
                  <a:gs pos="0">
                    <a:schemeClr val="accent1">
                      <a:alpha val="60000"/>
                    </a:schemeClr>
                  </a:gs>
                  <a:gs pos="87000">
                    <a:schemeClr val="accent3">
                      <a:alpha val="0"/>
                    </a:schemeClr>
                  </a:gs>
                </a:gsLst>
                <a:lin ang="5400000" scaled="1"/>
              </a:gradFill>
            </a:endParaRPr>
          </a:p>
        </p:txBody>
      </p:sp>
      <p:sp>
        <p:nvSpPr>
          <p:cNvPr id="132" name="文本框 131">
            <a:extLst>
              <a:ext uri="{FF2B5EF4-FFF2-40B4-BE49-F238E27FC236}">
                <a16:creationId xmlns:a16="http://schemas.microsoft.com/office/drawing/2014/main" id="{9FC3202C-ECE1-49FC-AC92-FBEEDFF37663}"/>
              </a:ext>
            </a:extLst>
          </p:cNvPr>
          <p:cNvSpPr txBox="1"/>
          <p:nvPr userDrawn="1"/>
        </p:nvSpPr>
        <p:spPr>
          <a:xfrm rot="1196520">
            <a:off x="11749024" y="4911264"/>
            <a:ext cx="209316" cy="230832"/>
          </a:xfrm>
          <a:prstGeom prst="rect">
            <a:avLst/>
          </a:prstGeom>
          <a:noFill/>
        </p:spPr>
        <p:txBody>
          <a:bodyPr wrap="square" rtlCol="0">
            <a:spAutoFit/>
          </a:bodyPr>
          <a:lstStyle>
            <a:defPPr>
              <a:defRPr lang="zh-CN"/>
            </a:defPPr>
            <a:lvl1pPr algn="ctr">
              <a:defRPr sz="1200">
                <a:gradFill>
                  <a:gsLst>
                    <a:gs pos="0">
                      <a:schemeClr val="accent1"/>
                    </a:gs>
                    <a:gs pos="100000">
                      <a:schemeClr val="accent3">
                        <a:alpha val="0"/>
                      </a:schemeClr>
                    </a:gs>
                  </a:gsLst>
                  <a:lin ang="5400000" scaled="1"/>
                </a:gradFill>
              </a:defRPr>
            </a:lvl1pPr>
          </a:lstStyle>
          <a:p>
            <a:r>
              <a:rPr lang="en-US" altLang="zh-CN" sz="900" dirty="0">
                <a:gradFill>
                  <a:gsLst>
                    <a:gs pos="0">
                      <a:schemeClr val="accent1">
                        <a:alpha val="60000"/>
                      </a:schemeClr>
                    </a:gs>
                    <a:gs pos="100000">
                      <a:schemeClr val="accent3">
                        <a:alpha val="0"/>
                      </a:schemeClr>
                    </a:gs>
                  </a:gsLst>
                  <a:lin ang="5400000" scaled="1"/>
                </a:gradFill>
              </a:rPr>
              <a:t>Ω</a:t>
            </a:r>
            <a:endParaRPr lang="zh-CN" altLang="en-US" sz="900" dirty="0">
              <a:gradFill>
                <a:gsLst>
                  <a:gs pos="0">
                    <a:schemeClr val="accent1">
                      <a:alpha val="60000"/>
                    </a:schemeClr>
                  </a:gs>
                  <a:gs pos="100000">
                    <a:schemeClr val="accent3">
                      <a:alpha val="0"/>
                    </a:schemeClr>
                  </a:gs>
                </a:gsLst>
                <a:lin ang="5400000" scaled="1"/>
              </a:gradFill>
            </a:endParaRPr>
          </a:p>
        </p:txBody>
      </p:sp>
      <p:sp>
        <p:nvSpPr>
          <p:cNvPr id="134" name="文本框 133">
            <a:extLst>
              <a:ext uri="{FF2B5EF4-FFF2-40B4-BE49-F238E27FC236}">
                <a16:creationId xmlns:a16="http://schemas.microsoft.com/office/drawing/2014/main" id="{8B0885C0-DC0A-4234-A50B-21877C8B4BEC}"/>
              </a:ext>
            </a:extLst>
          </p:cNvPr>
          <p:cNvSpPr txBox="1"/>
          <p:nvPr userDrawn="1"/>
        </p:nvSpPr>
        <p:spPr>
          <a:xfrm rot="526775">
            <a:off x="11039080" y="5433462"/>
            <a:ext cx="209316" cy="276999"/>
          </a:xfrm>
          <a:prstGeom prst="rect">
            <a:avLst/>
          </a:prstGeom>
          <a:noFill/>
        </p:spPr>
        <p:txBody>
          <a:bodyPr wrap="square" rtlCol="0">
            <a:spAutoFit/>
          </a:bodyPr>
          <a:lstStyle>
            <a:defPPr>
              <a:defRPr lang="zh-CN"/>
            </a:defPPr>
            <a:lvl1pPr algn="ctr">
              <a:defRPr sz="1200">
                <a:gradFill>
                  <a:gsLst>
                    <a:gs pos="0">
                      <a:schemeClr val="accent1"/>
                    </a:gs>
                    <a:gs pos="100000">
                      <a:schemeClr val="accent3">
                        <a:alpha val="0"/>
                      </a:schemeClr>
                    </a:gs>
                  </a:gsLst>
                  <a:lin ang="5400000" scaled="1"/>
                </a:gradFill>
              </a:defRPr>
            </a:lvl1pPr>
          </a:lstStyle>
          <a:p>
            <a:r>
              <a:rPr lang="en-US" altLang="zh-CN" dirty="0">
                <a:gradFill>
                  <a:gsLst>
                    <a:gs pos="0">
                      <a:schemeClr val="accent1">
                        <a:alpha val="40000"/>
                      </a:schemeClr>
                    </a:gs>
                    <a:gs pos="75000">
                      <a:schemeClr val="accent3">
                        <a:alpha val="0"/>
                      </a:schemeClr>
                    </a:gs>
                  </a:gsLst>
                  <a:lin ang="5400000" scaled="1"/>
                </a:gradFill>
              </a:rPr>
              <a:t>×</a:t>
            </a:r>
            <a:endParaRPr lang="zh-CN" altLang="en-US" dirty="0">
              <a:gradFill>
                <a:gsLst>
                  <a:gs pos="0">
                    <a:schemeClr val="accent1">
                      <a:alpha val="40000"/>
                    </a:schemeClr>
                  </a:gs>
                  <a:gs pos="75000">
                    <a:schemeClr val="accent3">
                      <a:alpha val="0"/>
                    </a:schemeClr>
                  </a:gs>
                </a:gsLst>
                <a:lin ang="5400000" scaled="1"/>
              </a:gradFill>
            </a:endParaRPr>
          </a:p>
        </p:txBody>
      </p:sp>
      <p:sp>
        <p:nvSpPr>
          <p:cNvPr id="135" name="文本框 134">
            <a:extLst>
              <a:ext uri="{FF2B5EF4-FFF2-40B4-BE49-F238E27FC236}">
                <a16:creationId xmlns:a16="http://schemas.microsoft.com/office/drawing/2014/main" id="{6AD4FF8C-D7E3-405E-9CEB-58D81DD1FF94}"/>
              </a:ext>
            </a:extLst>
          </p:cNvPr>
          <p:cNvSpPr txBox="1"/>
          <p:nvPr userDrawn="1"/>
        </p:nvSpPr>
        <p:spPr>
          <a:xfrm rot="361957">
            <a:off x="9237414" y="4649407"/>
            <a:ext cx="209316" cy="276999"/>
          </a:xfrm>
          <a:prstGeom prst="rect">
            <a:avLst/>
          </a:prstGeom>
          <a:noFill/>
        </p:spPr>
        <p:txBody>
          <a:bodyPr wrap="square" rtlCol="0">
            <a:spAutoFit/>
          </a:bodyPr>
          <a:lstStyle>
            <a:defPPr>
              <a:defRPr lang="zh-CN"/>
            </a:defPPr>
            <a:lvl1pPr algn="ctr">
              <a:defRPr sz="1200">
                <a:gradFill>
                  <a:gsLst>
                    <a:gs pos="0">
                      <a:schemeClr val="accent1"/>
                    </a:gs>
                    <a:gs pos="100000">
                      <a:schemeClr val="accent3">
                        <a:alpha val="0"/>
                      </a:schemeClr>
                    </a:gs>
                  </a:gsLst>
                  <a:lin ang="5400000" scaled="1"/>
                </a:gradFill>
              </a:defRPr>
            </a:lvl1pPr>
          </a:lstStyle>
          <a:p>
            <a:r>
              <a:rPr lang="en-US" altLang="zh-CN" dirty="0">
                <a:gradFill>
                  <a:gsLst>
                    <a:gs pos="0">
                      <a:schemeClr val="accent1">
                        <a:alpha val="60000"/>
                      </a:schemeClr>
                    </a:gs>
                    <a:gs pos="100000">
                      <a:schemeClr val="accent3">
                        <a:alpha val="0"/>
                      </a:schemeClr>
                    </a:gs>
                  </a:gsLst>
                  <a:lin ang="5400000" scaled="1"/>
                </a:gradFill>
              </a:rPr>
              <a:t>Σ</a:t>
            </a:r>
            <a:endParaRPr lang="zh-CN" altLang="en-US" dirty="0">
              <a:gradFill>
                <a:gsLst>
                  <a:gs pos="0">
                    <a:schemeClr val="accent1">
                      <a:alpha val="60000"/>
                    </a:schemeClr>
                  </a:gs>
                  <a:gs pos="100000">
                    <a:schemeClr val="accent3">
                      <a:alpha val="0"/>
                    </a:schemeClr>
                  </a:gs>
                </a:gsLst>
                <a:lin ang="5400000" scaled="1"/>
              </a:gradFill>
            </a:endParaRPr>
          </a:p>
        </p:txBody>
      </p:sp>
      <p:grpSp>
        <p:nvGrpSpPr>
          <p:cNvPr id="136" name="组合 135">
            <a:extLst>
              <a:ext uri="{FF2B5EF4-FFF2-40B4-BE49-F238E27FC236}">
                <a16:creationId xmlns:a16="http://schemas.microsoft.com/office/drawing/2014/main" id="{AE0BEA27-FB78-4C5D-AC2B-60A2C8F87489}"/>
              </a:ext>
            </a:extLst>
          </p:cNvPr>
          <p:cNvGrpSpPr/>
          <p:nvPr userDrawn="1"/>
        </p:nvGrpSpPr>
        <p:grpSpPr>
          <a:xfrm>
            <a:off x="9198529" y="4834820"/>
            <a:ext cx="435251" cy="719622"/>
            <a:chOff x="9337773" y="5149174"/>
            <a:chExt cx="318922" cy="527290"/>
          </a:xfrm>
        </p:grpSpPr>
        <p:cxnSp>
          <p:nvCxnSpPr>
            <p:cNvPr id="137" name="直接连接符 136">
              <a:extLst>
                <a:ext uri="{FF2B5EF4-FFF2-40B4-BE49-F238E27FC236}">
                  <a16:creationId xmlns:a16="http://schemas.microsoft.com/office/drawing/2014/main" id="{E33D7BAC-101B-4E89-935D-974CA11A6955}"/>
                </a:ext>
              </a:extLst>
            </p:cNvPr>
            <p:cNvCxnSpPr>
              <a:cxnSpLocks/>
            </p:cNvCxnSpPr>
            <p:nvPr/>
          </p:nvCxnSpPr>
          <p:spPr>
            <a:xfrm flipH="1" flipV="1">
              <a:off x="9337773" y="5149174"/>
              <a:ext cx="178274" cy="344908"/>
            </a:xfrm>
            <a:prstGeom prst="line">
              <a:avLst/>
            </a:prstGeom>
            <a:ln w="3175">
              <a:gradFill>
                <a:gsLst>
                  <a:gs pos="100000">
                    <a:schemeClr val="accent1"/>
                  </a:gs>
                  <a:gs pos="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3E9B15D1-5F8E-4C9B-AFF6-CCE2037433E7}"/>
                </a:ext>
              </a:extLst>
            </p:cNvPr>
            <p:cNvCxnSpPr>
              <a:cxnSpLocks/>
            </p:cNvCxnSpPr>
            <p:nvPr/>
          </p:nvCxnSpPr>
          <p:spPr>
            <a:xfrm flipH="1" flipV="1">
              <a:off x="9441139" y="5259428"/>
              <a:ext cx="215556" cy="417036"/>
            </a:xfrm>
            <a:prstGeom prst="line">
              <a:avLst/>
            </a:prstGeom>
            <a:ln w="3175">
              <a:gradFill>
                <a:gsLst>
                  <a:gs pos="100000">
                    <a:schemeClr val="accent1"/>
                  </a:gs>
                  <a:gs pos="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39" name="组合 138">
            <a:extLst>
              <a:ext uri="{FF2B5EF4-FFF2-40B4-BE49-F238E27FC236}">
                <a16:creationId xmlns:a16="http://schemas.microsoft.com/office/drawing/2014/main" id="{9A6667A5-BCAC-4542-ADE7-15D21330B402}"/>
              </a:ext>
            </a:extLst>
          </p:cNvPr>
          <p:cNvGrpSpPr/>
          <p:nvPr userDrawn="1"/>
        </p:nvGrpSpPr>
        <p:grpSpPr>
          <a:xfrm>
            <a:off x="11425378" y="4808694"/>
            <a:ext cx="337605" cy="513684"/>
            <a:chOff x="11573337" y="4988097"/>
            <a:chExt cx="258245" cy="392934"/>
          </a:xfrm>
        </p:grpSpPr>
        <p:cxnSp>
          <p:nvCxnSpPr>
            <p:cNvPr id="140" name="直接连接符 139">
              <a:extLst>
                <a:ext uri="{FF2B5EF4-FFF2-40B4-BE49-F238E27FC236}">
                  <a16:creationId xmlns:a16="http://schemas.microsoft.com/office/drawing/2014/main" id="{05F31E63-0AB9-4E88-B85C-86F7BA04DF25}"/>
                </a:ext>
              </a:extLst>
            </p:cNvPr>
            <p:cNvCxnSpPr>
              <a:cxnSpLocks/>
            </p:cNvCxnSpPr>
            <p:nvPr/>
          </p:nvCxnSpPr>
          <p:spPr>
            <a:xfrm flipV="1">
              <a:off x="11573337" y="5046941"/>
              <a:ext cx="168966" cy="334090"/>
            </a:xfrm>
            <a:prstGeom prst="line">
              <a:avLst/>
            </a:prstGeom>
            <a:ln w="3175">
              <a:gradFill>
                <a:gsLst>
                  <a:gs pos="100000">
                    <a:schemeClr val="accent1"/>
                  </a:gs>
                  <a:gs pos="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C1C360B-A17C-4E19-9C2D-094CA0D4E9E0}"/>
                </a:ext>
              </a:extLst>
            </p:cNvPr>
            <p:cNvCxnSpPr>
              <a:cxnSpLocks/>
            </p:cNvCxnSpPr>
            <p:nvPr/>
          </p:nvCxnSpPr>
          <p:spPr>
            <a:xfrm flipV="1">
              <a:off x="11731432" y="4988097"/>
              <a:ext cx="100150" cy="198024"/>
            </a:xfrm>
            <a:prstGeom prst="line">
              <a:avLst/>
            </a:prstGeom>
            <a:ln w="3175">
              <a:gradFill>
                <a:gsLst>
                  <a:gs pos="100000">
                    <a:schemeClr val="accent1"/>
                  </a:gs>
                  <a:gs pos="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42" name="文本框 141">
            <a:extLst>
              <a:ext uri="{FF2B5EF4-FFF2-40B4-BE49-F238E27FC236}">
                <a16:creationId xmlns:a16="http://schemas.microsoft.com/office/drawing/2014/main" id="{C34A0458-01A1-4062-A901-CFEA223C01D1}"/>
              </a:ext>
            </a:extLst>
          </p:cNvPr>
          <p:cNvSpPr txBox="1"/>
          <p:nvPr userDrawn="1"/>
        </p:nvSpPr>
        <p:spPr>
          <a:xfrm rot="1115721">
            <a:off x="11555950" y="4544198"/>
            <a:ext cx="387103" cy="297517"/>
          </a:xfrm>
          <a:prstGeom prst="rect">
            <a:avLst/>
          </a:prstGeom>
          <a:noFill/>
        </p:spPr>
        <p:txBody>
          <a:bodyPr wrap="square" rtlCol="0">
            <a:spAutoFit/>
          </a:bodyPr>
          <a:lstStyle/>
          <a:p>
            <a:pPr algn="ctr"/>
            <a:r>
              <a:rPr lang="en-US" altLang="zh-CN" sz="2000" baseline="30000" dirty="0">
                <a:gradFill>
                  <a:gsLst>
                    <a:gs pos="0">
                      <a:schemeClr val="accent1">
                        <a:alpha val="50000"/>
                      </a:schemeClr>
                    </a:gs>
                    <a:gs pos="50000">
                      <a:schemeClr val="accent3">
                        <a:alpha val="0"/>
                      </a:schemeClr>
                    </a:gs>
                  </a:gsLst>
                  <a:lin ang="6000000" scaled="0"/>
                </a:gradFill>
              </a:rPr>
              <a:t>α</a:t>
            </a:r>
            <a:endParaRPr lang="zh-CN" altLang="en-US" sz="2000" baseline="30000" dirty="0">
              <a:gradFill>
                <a:gsLst>
                  <a:gs pos="0">
                    <a:schemeClr val="accent1">
                      <a:alpha val="50000"/>
                    </a:schemeClr>
                  </a:gs>
                  <a:gs pos="50000">
                    <a:schemeClr val="accent3">
                      <a:alpha val="0"/>
                    </a:schemeClr>
                  </a:gs>
                </a:gsLst>
                <a:lin ang="6000000" scaled="0"/>
              </a:gradFill>
            </a:endParaRPr>
          </a:p>
        </p:txBody>
      </p:sp>
      <p:sp>
        <p:nvSpPr>
          <p:cNvPr id="143" name="文本框 142">
            <a:extLst>
              <a:ext uri="{FF2B5EF4-FFF2-40B4-BE49-F238E27FC236}">
                <a16:creationId xmlns:a16="http://schemas.microsoft.com/office/drawing/2014/main" id="{3D0095BB-E921-469C-96CF-B65F2239DF36}"/>
              </a:ext>
            </a:extLst>
          </p:cNvPr>
          <p:cNvSpPr txBox="1"/>
          <p:nvPr userDrawn="1"/>
        </p:nvSpPr>
        <p:spPr>
          <a:xfrm rot="20842037">
            <a:off x="8903295" y="4989671"/>
            <a:ext cx="394986" cy="276999"/>
          </a:xfrm>
          <a:prstGeom prst="rect">
            <a:avLst/>
          </a:prstGeom>
          <a:noFill/>
        </p:spPr>
        <p:txBody>
          <a:bodyPr wrap="square" rtlCol="0">
            <a:spAutoFit/>
          </a:bodyPr>
          <a:lstStyle/>
          <a:p>
            <a:pPr algn="ctr"/>
            <a:r>
              <a:rPr lang="en-US" altLang="zh-CN" baseline="30000" dirty="0">
                <a:gradFill>
                  <a:gsLst>
                    <a:gs pos="0">
                      <a:schemeClr val="accent1">
                        <a:alpha val="50000"/>
                      </a:schemeClr>
                    </a:gs>
                    <a:gs pos="56000">
                      <a:schemeClr val="accent3">
                        <a:alpha val="0"/>
                      </a:schemeClr>
                    </a:gs>
                  </a:gsLst>
                  <a:lin ang="4200000" scaled="0"/>
                </a:gradFill>
              </a:rPr>
              <a:t>β</a:t>
            </a:r>
            <a:endParaRPr lang="zh-CN" altLang="en-US" baseline="30000" dirty="0">
              <a:gradFill>
                <a:gsLst>
                  <a:gs pos="0">
                    <a:schemeClr val="accent1">
                      <a:alpha val="50000"/>
                    </a:schemeClr>
                  </a:gs>
                  <a:gs pos="56000">
                    <a:schemeClr val="accent3">
                      <a:alpha val="0"/>
                    </a:schemeClr>
                  </a:gs>
                </a:gsLst>
                <a:lin ang="4200000" scaled="0"/>
              </a:gradFill>
            </a:endParaRPr>
          </a:p>
        </p:txBody>
      </p:sp>
      <p:sp>
        <p:nvSpPr>
          <p:cNvPr id="145" name="任意多边形: 形状 144">
            <a:extLst>
              <a:ext uri="{FF2B5EF4-FFF2-40B4-BE49-F238E27FC236}">
                <a16:creationId xmlns:a16="http://schemas.microsoft.com/office/drawing/2014/main" id="{83D88382-29AB-476C-8B1B-4B6050B8460C}"/>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6" name="等腰三角形 72">
            <a:extLst>
              <a:ext uri="{FF2B5EF4-FFF2-40B4-BE49-F238E27FC236}">
                <a16:creationId xmlns:a16="http://schemas.microsoft.com/office/drawing/2014/main" id="{2F7B507B-B4E8-44D5-8883-1F012CCB0943}"/>
              </a:ext>
            </a:extLst>
          </p:cNvPr>
          <p:cNvSpPr/>
          <p:nvPr userDrawn="1"/>
        </p:nvSpPr>
        <p:spPr>
          <a:xfrm rot="18900000">
            <a:off x="9778682" y="5495675"/>
            <a:ext cx="71351" cy="58186"/>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gradFill>
            <a:gsLst>
              <a:gs pos="0">
                <a:schemeClr val="accent1">
                  <a:alpha val="50000"/>
                </a:schemeClr>
              </a:gs>
              <a:gs pos="99000">
                <a:schemeClr val="accent3">
                  <a:alpha val="0"/>
                </a:schemeClr>
              </a:gs>
            </a:gsLst>
            <a:lin ang="6000000" scaled="0"/>
          </a:gradFill>
          <a:ln w="15875" cap="rnd">
            <a:noFill/>
            <a:prstDash val="sysDash"/>
            <a:round/>
          </a:ln>
        </p:spPr>
        <p:style>
          <a:lnRef idx="1">
            <a:schemeClr val="accent6"/>
          </a:lnRef>
          <a:fillRef idx="0">
            <a:schemeClr val="accent6"/>
          </a:fillRef>
          <a:effectRef idx="0">
            <a:schemeClr val="accent6"/>
          </a:effectRef>
          <a:fontRef idx="minor">
            <a:schemeClr val="tx1"/>
          </a:fontRef>
        </p:style>
        <p:txBody>
          <a:bodyPr rtlCol="0" anchor="ctr"/>
          <a:lstStyle/>
          <a:p>
            <a:pPr lvl="0" algn="ctr"/>
            <a:endParaRPr lang="zh-CN" altLang="en-US"/>
          </a:p>
        </p:txBody>
      </p:sp>
      <p:sp>
        <p:nvSpPr>
          <p:cNvPr id="147" name="等腰三角形 72">
            <a:extLst>
              <a:ext uri="{FF2B5EF4-FFF2-40B4-BE49-F238E27FC236}">
                <a16:creationId xmlns:a16="http://schemas.microsoft.com/office/drawing/2014/main" id="{6BBC5B14-3E11-4D92-9D7F-F528ADFCE5CF}"/>
              </a:ext>
            </a:extLst>
          </p:cNvPr>
          <p:cNvSpPr/>
          <p:nvPr userDrawn="1"/>
        </p:nvSpPr>
        <p:spPr>
          <a:xfrm rot="3112222">
            <a:off x="16882230" y="5735848"/>
            <a:ext cx="270190" cy="220337"/>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solidFill>
            <a:schemeClr val="accent2"/>
          </a:solidFill>
          <a:ln w="15875" cap="rnd">
            <a:noFill/>
            <a:prstDash val="sysDash"/>
            <a:round/>
          </a:ln>
          <a:effectLst>
            <a:softEdge rad="63500"/>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48" name="等腰三角形 72">
            <a:extLst>
              <a:ext uri="{FF2B5EF4-FFF2-40B4-BE49-F238E27FC236}">
                <a16:creationId xmlns:a16="http://schemas.microsoft.com/office/drawing/2014/main" id="{CC22ACCE-35A9-4C08-A21A-030BB02922C1}"/>
              </a:ext>
            </a:extLst>
          </p:cNvPr>
          <p:cNvSpPr/>
          <p:nvPr userDrawn="1"/>
        </p:nvSpPr>
        <p:spPr>
          <a:xfrm rot="4090990">
            <a:off x="11967328" y="4765779"/>
            <a:ext cx="108281" cy="88302"/>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gradFill>
            <a:gsLst>
              <a:gs pos="0">
                <a:schemeClr val="accent1">
                  <a:alpha val="60000"/>
                </a:schemeClr>
              </a:gs>
              <a:gs pos="100000">
                <a:schemeClr val="accent3">
                  <a:alpha val="0"/>
                </a:schemeClr>
              </a:gs>
            </a:gsLst>
            <a:lin ang="6000000" scaled="0"/>
          </a:gradFill>
          <a:ln w="15875" cap="rnd">
            <a:noFill/>
            <a:prstDash val="sysDash"/>
            <a:rou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49" name="等腰三角形 72">
            <a:extLst>
              <a:ext uri="{FF2B5EF4-FFF2-40B4-BE49-F238E27FC236}">
                <a16:creationId xmlns:a16="http://schemas.microsoft.com/office/drawing/2014/main" id="{EBE3C311-E6AB-4602-87A4-59D42AD7794F}"/>
              </a:ext>
            </a:extLst>
          </p:cNvPr>
          <p:cNvSpPr/>
          <p:nvPr userDrawn="1"/>
        </p:nvSpPr>
        <p:spPr>
          <a:xfrm rot="17728361">
            <a:off x="11250026" y="5267464"/>
            <a:ext cx="70740" cy="57688"/>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noFill/>
          <a:ln w="9525" cap="sq">
            <a:gradFill>
              <a:gsLst>
                <a:gs pos="0">
                  <a:schemeClr val="accent3">
                    <a:alpha val="40000"/>
                  </a:schemeClr>
                </a:gs>
                <a:gs pos="100000">
                  <a:schemeClr val="accent1">
                    <a:alpha val="0"/>
                  </a:schemeClr>
                </a:gs>
              </a:gsLst>
              <a:lin ang="9600000" scaled="0"/>
            </a:gradFill>
            <a:prstDash val="solid"/>
            <a:bevel/>
            <a:extLst>
              <a:ext uri="{C807C97D-BFC1-408E-A445-0C87EB9F89A2}">
                <ask:lineSketchStyleProps xmlns:ask="http://schemas.microsoft.com/office/drawing/2018/sketchyshapes">
                  <ask:type>
                    <ask:lineSketchNone/>
                  </ask:type>
                </ask:lineSketchStyleProps>
              </a:ext>
            </a:extLst>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solidFill>
                <a:schemeClr val="tx1">
                  <a:alpha val="70000"/>
                </a:schemeClr>
              </a:solidFill>
            </a:endParaRPr>
          </a:p>
        </p:txBody>
      </p:sp>
      <p:sp>
        <p:nvSpPr>
          <p:cNvPr id="150" name="等腰三角形 72">
            <a:extLst>
              <a:ext uri="{FF2B5EF4-FFF2-40B4-BE49-F238E27FC236}">
                <a16:creationId xmlns:a16="http://schemas.microsoft.com/office/drawing/2014/main" id="{9BC7754E-49DD-4564-9D84-0D312B3EDC75}"/>
              </a:ext>
            </a:extLst>
          </p:cNvPr>
          <p:cNvSpPr/>
          <p:nvPr userDrawn="1"/>
        </p:nvSpPr>
        <p:spPr>
          <a:xfrm rot="12779753">
            <a:off x="9105803" y="5321243"/>
            <a:ext cx="98611" cy="80417"/>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noFill/>
          <a:ln w="9525" cap="sq">
            <a:gradFill>
              <a:gsLst>
                <a:gs pos="0">
                  <a:schemeClr val="accent3">
                    <a:alpha val="50000"/>
                  </a:schemeClr>
                </a:gs>
                <a:gs pos="100000">
                  <a:schemeClr val="accent1">
                    <a:alpha val="0"/>
                  </a:schemeClr>
                </a:gs>
              </a:gsLst>
              <a:lin ang="9600000" scaled="0"/>
            </a:gradFill>
            <a:prstDash val="solid"/>
            <a:bevel/>
            <a:extLst>
              <a:ext uri="{C807C97D-BFC1-408E-A445-0C87EB9F89A2}">
                <ask:lineSketchStyleProps xmlns:ask="http://schemas.microsoft.com/office/drawing/2018/sketchyshapes">
                  <ask:type>
                    <ask:lineSketchNone/>
                  </ask:type>
                </ask:lineSketchStyleProps>
              </a:ext>
            </a:extLst>
          </a:ln>
        </p:spPr>
        <p:style>
          <a:lnRef idx="1">
            <a:schemeClr val="accent6"/>
          </a:lnRef>
          <a:fillRef idx="0">
            <a:schemeClr val="accent6"/>
          </a:fillRef>
          <a:effectRef idx="0">
            <a:schemeClr val="accent6"/>
          </a:effectRef>
          <a:fontRef idx="minor">
            <a:schemeClr val="tx1"/>
          </a:fontRef>
        </p:style>
        <p:txBody>
          <a:bodyPr rtlCol="0" anchor="ctr"/>
          <a:lstStyle/>
          <a:p>
            <a:pPr lvl="0" algn="ctr"/>
            <a:endParaRPr lang="zh-CN" altLang="en-US">
              <a:solidFill>
                <a:schemeClr val="tx1">
                  <a:alpha val="70000"/>
                </a:schemeClr>
              </a:solidFill>
            </a:endParaRPr>
          </a:p>
        </p:txBody>
      </p:sp>
      <p:sp>
        <p:nvSpPr>
          <p:cNvPr id="151" name="标题 150">
            <a:extLst>
              <a:ext uri="{FF2B5EF4-FFF2-40B4-BE49-F238E27FC236}">
                <a16:creationId xmlns:a16="http://schemas.microsoft.com/office/drawing/2014/main" id="{7503824A-D251-4BB0-A658-91CA1275A1B1}"/>
              </a:ext>
            </a:extLst>
          </p:cNvPr>
          <p:cNvSpPr>
            <a:spLocks noGrp="1"/>
          </p:cNvSpPr>
          <p:nvPr>
            <p:ph type="title" hasCustomPrompt="1"/>
          </p:nvPr>
        </p:nvSpPr>
        <p:spPr>
          <a:xfrm>
            <a:off x="667810" y="2457554"/>
            <a:ext cx="7221272" cy="676532"/>
          </a:xfrm>
          <a:prstGeom prst="rect">
            <a:avLst/>
          </a:prstGeom>
          <a:noFill/>
        </p:spPr>
        <p:txBody>
          <a:bodyPr wrap="square" lIns="0" tIns="0" rIns="0" bIns="0" rtlCol="0">
            <a:spAutoFit/>
          </a:bodyPr>
          <a:lstStyle>
            <a:lvl1pPr>
              <a:lnSpc>
                <a:spcPct val="120000"/>
              </a:lnSpc>
              <a:defRPr lang="zh-CN" altLang="en-US" sz="4000" dirty="0">
                <a:latin typeface="+mj-ea"/>
                <a:ea typeface="+mj-ea"/>
                <a:cs typeface="+mn-cs"/>
              </a:defRPr>
            </a:lvl1pPr>
          </a:lstStyle>
          <a:p>
            <a:pPr marL="0" lvl="0"/>
            <a:r>
              <a:rPr lang="zh-CN" altLang="en-US" sz="4000" dirty="0">
                <a:latin typeface="+mj-ea"/>
                <a:ea typeface="+mj-ea"/>
              </a:rPr>
              <a:t>单击此处输入您的答辩题目</a:t>
            </a:r>
          </a:p>
        </p:txBody>
      </p:sp>
      <p:sp>
        <p:nvSpPr>
          <p:cNvPr id="154" name="文本占位符 153">
            <a:extLst>
              <a:ext uri="{FF2B5EF4-FFF2-40B4-BE49-F238E27FC236}">
                <a16:creationId xmlns:a16="http://schemas.microsoft.com/office/drawing/2014/main" id="{367E42DE-6309-47E5-9CD6-93A582589CDB}"/>
              </a:ext>
            </a:extLst>
          </p:cNvPr>
          <p:cNvSpPr>
            <a:spLocks noGrp="1"/>
          </p:cNvSpPr>
          <p:nvPr>
            <p:ph type="body" sz="quarter" idx="10" hasCustomPrompt="1"/>
          </p:nvPr>
        </p:nvSpPr>
        <p:spPr>
          <a:xfrm>
            <a:off x="667810" y="2089452"/>
            <a:ext cx="4051300" cy="307777"/>
          </a:xfrm>
          <a:prstGeom prst="rect">
            <a:avLst/>
          </a:prstGeom>
          <a:noFill/>
        </p:spPr>
        <p:txBody>
          <a:bodyPr wrap="square" lIns="0" tIns="0" rIns="0" bIns="0" rtlCol="0" anchor="ctr">
            <a:spAutoFit/>
          </a:bodyPr>
          <a:lstStyle>
            <a:lvl1pPr marL="0" indent="0">
              <a:lnSpc>
                <a:spcPct val="100000"/>
              </a:lnSpc>
              <a:buNone/>
              <a:defRPr lang="zh-CN" altLang="en-US" sz="2000" smtClean="0">
                <a:latin typeface="+mj-ea"/>
                <a:ea typeface="+mj-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r>
              <a:rPr lang="zh-CN" altLang="en-US" sz="2000" dirty="0">
                <a:latin typeface="+mj-ea"/>
                <a:ea typeface="+mj-ea"/>
              </a:rPr>
              <a:t>单击输入您的学院信息</a:t>
            </a:r>
          </a:p>
        </p:txBody>
      </p:sp>
      <p:sp>
        <p:nvSpPr>
          <p:cNvPr id="155" name="文本占位符 153">
            <a:extLst>
              <a:ext uri="{FF2B5EF4-FFF2-40B4-BE49-F238E27FC236}">
                <a16:creationId xmlns:a16="http://schemas.microsoft.com/office/drawing/2014/main" id="{04C75C22-FA65-43AA-A71A-21BD34DBC881}"/>
              </a:ext>
            </a:extLst>
          </p:cNvPr>
          <p:cNvSpPr>
            <a:spLocks noGrp="1"/>
          </p:cNvSpPr>
          <p:nvPr>
            <p:ph type="body" sz="quarter" idx="11" hasCustomPrompt="1"/>
          </p:nvPr>
        </p:nvSpPr>
        <p:spPr>
          <a:xfrm>
            <a:off x="667810" y="5138493"/>
            <a:ext cx="2190751" cy="307777"/>
          </a:xfrm>
          <a:prstGeom prst="rect">
            <a:avLst/>
          </a:prstGeom>
          <a:noFill/>
        </p:spPr>
        <p:txBody>
          <a:bodyPr wrap="square" lIns="0" tIns="0" rIns="0" bIns="0" rtlCol="0" anchor="ctr">
            <a:spAutoFit/>
          </a:bodyPr>
          <a:lstStyle>
            <a:lvl1pPr marL="0" indent="0" algn="ctr" defTabSz="914400" rtl="0" eaLnBrk="1" latinLnBrk="0" hangingPunct="1">
              <a:lnSpc>
                <a:spcPct val="100000"/>
              </a:lnSpc>
              <a:buNone/>
              <a:defRPr lang="zh-CN" altLang="en-US" sz="1800" kern="1200" dirty="0">
                <a:solidFill>
                  <a:schemeClr val="lt1"/>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algn="ctr"/>
            <a:r>
              <a:rPr lang="zh-CN" altLang="en-US" sz="2000" dirty="0"/>
              <a:t>指导人：单击输入</a:t>
            </a:r>
          </a:p>
        </p:txBody>
      </p:sp>
      <p:sp>
        <p:nvSpPr>
          <p:cNvPr id="156" name="文本占位符 153">
            <a:extLst>
              <a:ext uri="{FF2B5EF4-FFF2-40B4-BE49-F238E27FC236}">
                <a16:creationId xmlns:a16="http://schemas.microsoft.com/office/drawing/2014/main" id="{0A2274C5-F612-464B-9A43-E9BEA6EBD42C}"/>
              </a:ext>
            </a:extLst>
          </p:cNvPr>
          <p:cNvSpPr>
            <a:spLocks noGrp="1"/>
          </p:cNvSpPr>
          <p:nvPr>
            <p:ph type="body" sz="quarter" idx="12" hasCustomPrompt="1"/>
          </p:nvPr>
        </p:nvSpPr>
        <p:spPr>
          <a:xfrm>
            <a:off x="3140780" y="5138493"/>
            <a:ext cx="2190751" cy="307777"/>
          </a:xfrm>
          <a:prstGeom prst="rect">
            <a:avLst/>
          </a:prstGeom>
          <a:noFill/>
        </p:spPr>
        <p:txBody>
          <a:bodyPr wrap="square" lIns="0" tIns="0" rIns="0" bIns="0" rtlCol="0" anchor="ctr">
            <a:spAutoFit/>
          </a:bodyPr>
          <a:lstStyle>
            <a:lvl1pPr marL="0" indent="0" algn="ctr" defTabSz="914400" rtl="0" eaLnBrk="1" latinLnBrk="0" hangingPunct="1">
              <a:lnSpc>
                <a:spcPct val="100000"/>
              </a:lnSpc>
              <a:buNone/>
              <a:defRPr lang="zh-CN" altLang="en-US" sz="1800" kern="1200" dirty="0">
                <a:solidFill>
                  <a:schemeClr val="lt1"/>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algn="ctr"/>
            <a:r>
              <a:rPr lang="zh-CN" altLang="en-US" sz="2000" dirty="0"/>
              <a:t>答辩人：单击输入</a:t>
            </a:r>
          </a:p>
        </p:txBody>
      </p:sp>
      <p:sp>
        <p:nvSpPr>
          <p:cNvPr id="75" name="文本框 74">
            <a:extLst>
              <a:ext uri="{FF2B5EF4-FFF2-40B4-BE49-F238E27FC236}">
                <a16:creationId xmlns:a16="http://schemas.microsoft.com/office/drawing/2014/main" id="{BB273D4F-DF01-44DE-8213-019BC13AF0C4}"/>
              </a:ext>
            </a:extLst>
          </p:cNvPr>
          <p:cNvSpPr txBox="1"/>
          <p:nvPr userDrawn="1"/>
        </p:nvSpPr>
        <p:spPr>
          <a:xfrm rot="19310774">
            <a:off x="9303696" y="5385856"/>
            <a:ext cx="242162" cy="215444"/>
          </a:xfrm>
          <a:prstGeom prst="rect">
            <a:avLst/>
          </a:prstGeom>
          <a:noFill/>
        </p:spPr>
        <p:txBody>
          <a:bodyPr wrap="square" rtlCol="0">
            <a:spAutoFit/>
          </a:bodyPr>
          <a:lstStyle/>
          <a:p>
            <a:pPr algn="ctr"/>
            <a:r>
              <a:rPr lang="en-US" altLang="zh-CN" sz="1200" baseline="30000" dirty="0">
                <a:gradFill>
                  <a:gsLst>
                    <a:gs pos="0">
                      <a:schemeClr val="accent1">
                        <a:alpha val="50000"/>
                      </a:schemeClr>
                    </a:gs>
                    <a:gs pos="53000">
                      <a:schemeClr val="accent3">
                        <a:alpha val="0"/>
                      </a:schemeClr>
                    </a:gs>
                  </a:gsLst>
                  <a:lin ang="7800000" scaled="0"/>
                </a:gradFill>
              </a:rPr>
              <a:t>δ</a:t>
            </a:r>
            <a:endParaRPr lang="zh-CN" altLang="en-US" sz="1200" baseline="30000" dirty="0">
              <a:gradFill>
                <a:gsLst>
                  <a:gs pos="0">
                    <a:schemeClr val="accent1">
                      <a:alpha val="50000"/>
                    </a:schemeClr>
                  </a:gs>
                  <a:gs pos="53000">
                    <a:schemeClr val="accent3">
                      <a:alpha val="0"/>
                    </a:schemeClr>
                  </a:gs>
                </a:gsLst>
                <a:lin ang="7800000" scaled="0"/>
              </a:gradFill>
            </a:endParaRPr>
          </a:p>
        </p:txBody>
      </p:sp>
      <p:sp>
        <p:nvSpPr>
          <p:cNvPr id="76" name="文本框 75">
            <a:extLst>
              <a:ext uri="{FF2B5EF4-FFF2-40B4-BE49-F238E27FC236}">
                <a16:creationId xmlns:a16="http://schemas.microsoft.com/office/drawing/2014/main" id="{B7DA17BA-A501-4F5D-96C4-DCFBC031159D}"/>
              </a:ext>
            </a:extLst>
          </p:cNvPr>
          <p:cNvSpPr txBox="1"/>
          <p:nvPr userDrawn="1"/>
        </p:nvSpPr>
        <p:spPr>
          <a:xfrm rot="258176">
            <a:off x="9510176" y="4995977"/>
            <a:ext cx="293712" cy="235962"/>
          </a:xfrm>
          <a:prstGeom prst="rect">
            <a:avLst/>
          </a:prstGeom>
          <a:noFill/>
        </p:spPr>
        <p:txBody>
          <a:bodyPr wrap="square" rtlCol="0">
            <a:spAutoFit/>
          </a:bodyPr>
          <a:lstStyle/>
          <a:p>
            <a:pPr algn="ctr"/>
            <a:r>
              <a:rPr lang="en-US" altLang="zh-CN" sz="1400" baseline="30000" dirty="0">
                <a:gradFill>
                  <a:gsLst>
                    <a:gs pos="0">
                      <a:schemeClr val="accent1">
                        <a:alpha val="60000"/>
                      </a:schemeClr>
                    </a:gs>
                    <a:gs pos="60000">
                      <a:schemeClr val="accent3">
                        <a:alpha val="0"/>
                      </a:schemeClr>
                    </a:gs>
                  </a:gsLst>
                  <a:lin ang="7800000" scaled="0"/>
                </a:gradFill>
              </a:rPr>
              <a:t>ξ</a:t>
            </a:r>
            <a:endParaRPr lang="zh-CN" altLang="en-US" sz="1400" baseline="30000" dirty="0">
              <a:gradFill>
                <a:gsLst>
                  <a:gs pos="0">
                    <a:schemeClr val="accent1">
                      <a:alpha val="60000"/>
                    </a:schemeClr>
                  </a:gs>
                  <a:gs pos="60000">
                    <a:schemeClr val="accent3">
                      <a:alpha val="0"/>
                    </a:schemeClr>
                  </a:gs>
                </a:gsLst>
                <a:lin ang="7800000" scaled="0"/>
              </a:gradFill>
            </a:endParaRPr>
          </a:p>
        </p:txBody>
      </p:sp>
      <p:sp>
        <p:nvSpPr>
          <p:cNvPr id="82" name="文本框 81">
            <a:extLst>
              <a:ext uri="{FF2B5EF4-FFF2-40B4-BE49-F238E27FC236}">
                <a16:creationId xmlns:a16="http://schemas.microsoft.com/office/drawing/2014/main" id="{84129FC5-0BDD-461F-9F30-2B9D178C0410}"/>
              </a:ext>
            </a:extLst>
          </p:cNvPr>
          <p:cNvSpPr txBox="1"/>
          <p:nvPr userDrawn="1"/>
        </p:nvSpPr>
        <p:spPr>
          <a:xfrm rot="1398706">
            <a:off x="11458235" y="5184607"/>
            <a:ext cx="336476" cy="235962"/>
          </a:xfrm>
          <a:prstGeom prst="rect">
            <a:avLst/>
          </a:prstGeom>
          <a:noFill/>
        </p:spPr>
        <p:txBody>
          <a:bodyPr wrap="square" rtlCol="0">
            <a:spAutoFit/>
          </a:bodyPr>
          <a:lstStyle/>
          <a:p>
            <a:pPr algn="ctr"/>
            <a:r>
              <a:rPr lang="en-US" altLang="zh-CN" sz="1400" baseline="30000" dirty="0">
                <a:gradFill>
                  <a:gsLst>
                    <a:gs pos="0">
                      <a:schemeClr val="accent1">
                        <a:alpha val="60000"/>
                      </a:schemeClr>
                    </a:gs>
                    <a:gs pos="57000">
                      <a:schemeClr val="accent3">
                        <a:alpha val="0"/>
                      </a:schemeClr>
                    </a:gs>
                  </a:gsLst>
                  <a:lin ang="5400000" scaled="0"/>
                </a:gradFill>
              </a:rPr>
              <a:t>φ</a:t>
            </a:r>
            <a:endParaRPr lang="zh-CN" altLang="en-US" sz="1400" baseline="30000" dirty="0">
              <a:gradFill>
                <a:gsLst>
                  <a:gs pos="0">
                    <a:schemeClr val="accent1">
                      <a:alpha val="60000"/>
                    </a:schemeClr>
                  </a:gs>
                  <a:gs pos="57000">
                    <a:schemeClr val="accent3">
                      <a:alpha val="0"/>
                    </a:schemeClr>
                  </a:gs>
                </a:gsLst>
                <a:lin ang="5400000" scaled="0"/>
              </a:gradFill>
            </a:endParaRPr>
          </a:p>
        </p:txBody>
      </p:sp>
      <p:sp>
        <p:nvSpPr>
          <p:cNvPr id="83" name="文本框 82">
            <a:extLst>
              <a:ext uri="{FF2B5EF4-FFF2-40B4-BE49-F238E27FC236}">
                <a16:creationId xmlns:a16="http://schemas.microsoft.com/office/drawing/2014/main" id="{209D7A63-17A3-4067-BA6F-8E63694FE254}"/>
              </a:ext>
            </a:extLst>
          </p:cNvPr>
          <p:cNvSpPr txBox="1"/>
          <p:nvPr userDrawn="1"/>
        </p:nvSpPr>
        <p:spPr>
          <a:xfrm rot="2193234">
            <a:off x="11073942" y="4888572"/>
            <a:ext cx="451034" cy="235962"/>
          </a:xfrm>
          <a:prstGeom prst="rect">
            <a:avLst/>
          </a:prstGeom>
          <a:noFill/>
        </p:spPr>
        <p:txBody>
          <a:bodyPr wrap="square" rtlCol="0">
            <a:spAutoFit/>
          </a:bodyPr>
          <a:lstStyle/>
          <a:p>
            <a:pPr algn="ctr"/>
            <a:r>
              <a:rPr lang="en-US" altLang="zh-CN" sz="1400" baseline="30000" dirty="0">
                <a:gradFill>
                  <a:gsLst>
                    <a:gs pos="0">
                      <a:schemeClr val="accent1">
                        <a:alpha val="50000"/>
                      </a:schemeClr>
                    </a:gs>
                    <a:gs pos="63000">
                      <a:schemeClr val="accent3">
                        <a:alpha val="0"/>
                      </a:schemeClr>
                    </a:gs>
                  </a:gsLst>
                  <a:lin ang="4200000" scaled="0"/>
                </a:gradFill>
              </a:rPr>
              <a:t>ψ</a:t>
            </a:r>
            <a:endParaRPr lang="zh-CN" altLang="en-US" sz="1400" baseline="30000" dirty="0">
              <a:gradFill>
                <a:gsLst>
                  <a:gs pos="0">
                    <a:schemeClr val="accent1">
                      <a:alpha val="50000"/>
                    </a:schemeClr>
                  </a:gs>
                  <a:gs pos="63000">
                    <a:schemeClr val="accent3">
                      <a:alpha val="0"/>
                    </a:schemeClr>
                  </a:gs>
                </a:gsLst>
                <a:lin ang="4200000" scaled="0"/>
              </a:gradFill>
            </a:endParaRPr>
          </a:p>
        </p:txBody>
      </p:sp>
      <p:sp>
        <p:nvSpPr>
          <p:cNvPr id="115" name="页脚占位符 43">
            <a:extLst>
              <a:ext uri="{FF2B5EF4-FFF2-40B4-BE49-F238E27FC236}">
                <a16:creationId xmlns:a16="http://schemas.microsoft.com/office/drawing/2014/main" id="{DFA71774-BCBB-4722-A3DA-FA3BDED07CD0}"/>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771801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左右排版">
    <p:spTree>
      <p:nvGrpSpPr>
        <p:cNvPr id="1" name=""/>
        <p:cNvGrpSpPr/>
        <p:nvPr/>
      </p:nvGrpSpPr>
      <p:grpSpPr>
        <a:xfrm>
          <a:off x="0" y="0"/>
          <a:ext cx="0" cy="0"/>
          <a:chOff x="0" y="0"/>
          <a:chExt cx="0" cy="0"/>
        </a:xfrm>
      </p:grpSpPr>
      <p:sp>
        <p:nvSpPr>
          <p:cNvPr id="78" name="文本占位符 75">
            <a:extLst>
              <a:ext uri="{FF2B5EF4-FFF2-40B4-BE49-F238E27FC236}">
                <a16:creationId xmlns:a16="http://schemas.microsoft.com/office/drawing/2014/main" id="{F60D50D2-2408-4DFD-9D38-FF819C3E5F5E}"/>
              </a:ext>
            </a:extLst>
          </p:cNvPr>
          <p:cNvSpPr>
            <a:spLocks noGrp="1"/>
          </p:cNvSpPr>
          <p:nvPr>
            <p:ph type="body" sz="quarter" idx="12" hasCustomPrompt="1"/>
          </p:nvPr>
        </p:nvSpPr>
        <p:spPr>
          <a:xfrm>
            <a:off x="6668044" y="857721"/>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1</a:t>
            </a:r>
            <a:endParaRPr lang="zh-CN" altLang="en-US" dirty="0"/>
          </a:p>
        </p:txBody>
      </p:sp>
      <p:pic>
        <p:nvPicPr>
          <p:cNvPr id="4" name="图片 3" descr="图片包含 建筑, 户外, 砖, 前&#10;&#10;描述已自动生成">
            <a:extLst>
              <a:ext uri="{FF2B5EF4-FFF2-40B4-BE49-F238E27FC236}">
                <a16:creationId xmlns:a16="http://schemas.microsoft.com/office/drawing/2014/main" id="{08D5581D-6D13-4A13-B668-680E85071E86}"/>
              </a:ext>
            </a:extLst>
          </p:cNvPr>
          <p:cNvPicPr>
            <a:picLocks noChangeAspect="1"/>
          </p:cNvPicPr>
          <p:nvPr userDrawn="1"/>
        </p:nvPicPr>
        <p:blipFill>
          <a:blip r:embed="rId2" cstate="hqprint">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a:stretch>
            <a:fillRect/>
          </a:stretch>
        </p:blipFill>
        <p:spPr>
          <a:xfrm>
            <a:off x="0" y="0"/>
            <a:ext cx="5444514" cy="6858000"/>
          </a:xfrm>
          <a:custGeom>
            <a:avLst/>
            <a:gdLst>
              <a:gd name="connsiteX0" fmla="*/ 0 w 5881394"/>
              <a:gd name="connsiteY0" fmla="*/ 0 h 6858000"/>
              <a:gd name="connsiteX1" fmla="*/ 5881394 w 5881394"/>
              <a:gd name="connsiteY1" fmla="*/ 0 h 6858000"/>
              <a:gd name="connsiteX2" fmla="*/ 5881394 w 5881394"/>
              <a:gd name="connsiteY2" fmla="*/ 6858000 h 6858000"/>
              <a:gd name="connsiteX3" fmla="*/ 0 w 58813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81394" h="6858000">
                <a:moveTo>
                  <a:pt x="0" y="0"/>
                </a:moveTo>
                <a:lnTo>
                  <a:pt x="5881394" y="0"/>
                </a:lnTo>
                <a:lnTo>
                  <a:pt x="5881394" y="6858000"/>
                </a:lnTo>
                <a:lnTo>
                  <a:pt x="0" y="6858000"/>
                </a:lnTo>
                <a:close/>
              </a:path>
            </a:pathLst>
          </a:custGeom>
        </p:spPr>
      </p:pic>
      <p:sp>
        <p:nvSpPr>
          <p:cNvPr id="5" name="文本框 4">
            <a:extLst>
              <a:ext uri="{FF2B5EF4-FFF2-40B4-BE49-F238E27FC236}">
                <a16:creationId xmlns:a16="http://schemas.microsoft.com/office/drawing/2014/main" id="{6BC5B239-2C83-4CC1-A87D-86E3BAFCAF3B}"/>
              </a:ext>
            </a:extLst>
          </p:cNvPr>
          <p:cNvSpPr txBox="1"/>
          <p:nvPr userDrawn="1"/>
        </p:nvSpPr>
        <p:spPr>
          <a:xfrm rot="16200000">
            <a:off x="2141478" y="3044384"/>
            <a:ext cx="5820228" cy="1107996"/>
          </a:xfrm>
          <a:prstGeom prst="rect">
            <a:avLst/>
          </a:prstGeom>
          <a:noFill/>
        </p:spPr>
        <p:txBody>
          <a:bodyPr wrap="square" rtlCol="0">
            <a:spAutoFit/>
          </a:bodyPr>
          <a:lstStyle/>
          <a:p>
            <a:pPr algn="ctr"/>
            <a:r>
              <a:rPr lang="en-US" altLang="zh-CN" sz="6600" dirty="0">
                <a:solidFill>
                  <a:schemeClr val="bg1">
                    <a:alpha val="40000"/>
                  </a:schemeClr>
                </a:solidFill>
                <a:latin typeface="+mj-lt"/>
              </a:rPr>
              <a:t>CONTENTS</a:t>
            </a:r>
            <a:endParaRPr lang="zh-CN" altLang="en-US" sz="6600" dirty="0">
              <a:solidFill>
                <a:schemeClr val="bg1">
                  <a:alpha val="40000"/>
                </a:schemeClr>
              </a:solidFill>
              <a:latin typeface="+mj-lt"/>
            </a:endParaRPr>
          </a:p>
        </p:txBody>
      </p:sp>
      <p:grpSp>
        <p:nvGrpSpPr>
          <p:cNvPr id="6" name="组合 5">
            <a:extLst>
              <a:ext uri="{FF2B5EF4-FFF2-40B4-BE49-F238E27FC236}">
                <a16:creationId xmlns:a16="http://schemas.microsoft.com/office/drawing/2014/main" id="{A3D75A05-3938-4D73-9AF9-D85C16BD552D}"/>
              </a:ext>
            </a:extLst>
          </p:cNvPr>
          <p:cNvGrpSpPr/>
          <p:nvPr userDrawn="1"/>
        </p:nvGrpSpPr>
        <p:grpSpPr>
          <a:xfrm>
            <a:off x="5444514" y="0"/>
            <a:ext cx="429507" cy="6858000"/>
            <a:chOff x="5883725" y="0"/>
            <a:chExt cx="429507" cy="6858000"/>
          </a:xfrm>
          <a:effectLst>
            <a:outerShdw blurRad="76200" dist="50800" algn="l" rotWithShape="0">
              <a:schemeClr val="accent3">
                <a:alpha val="20000"/>
              </a:schemeClr>
            </a:outerShdw>
          </a:effectLst>
        </p:grpSpPr>
        <p:sp>
          <p:nvSpPr>
            <p:cNvPr id="7" name="任意多边形: 形状 6">
              <a:extLst>
                <a:ext uri="{FF2B5EF4-FFF2-40B4-BE49-F238E27FC236}">
                  <a16:creationId xmlns:a16="http://schemas.microsoft.com/office/drawing/2014/main" id="{E1368CE8-C62D-47ED-9C4C-C1A024E48259}"/>
                </a:ext>
              </a:extLst>
            </p:cNvPr>
            <p:cNvSpPr>
              <a:spLocks noChangeAspect="1"/>
            </p:cNvSpPr>
            <p:nvPr/>
          </p:nvSpPr>
          <p:spPr>
            <a:xfrm rot="5400000" flipV="1">
              <a:off x="2669479" y="3214246"/>
              <a:ext cx="6858000" cy="429507"/>
            </a:xfrm>
            <a:custGeom>
              <a:avLst/>
              <a:gdLst>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1813578 w 6858000"/>
                <a:gd name="connsiteY15" fmla="*/ 239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0 w 6858000"/>
                <a:gd name="connsiteY15"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1813578 w 6858000"/>
                <a:gd name="connsiteY13" fmla="*/ 0 h 432000"/>
                <a:gd name="connsiteX14" fmla="*/ 0 w 6858000"/>
                <a:gd name="connsiteY14"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0 w 6858000"/>
                <a:gd name="connsiteY13"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2020148 w 6858000"/>
                <a:gd name="connsiteY3" fmla="*/ 432000 h 432000"/>
                <a:gd name="connsiteX4" fmla="*/ 4837852 w 6858000"/>
                <a:gd name="connsiteY4" fmla="*/ 432000 h 432000"/>
                <a:gd name="connsiteX5" fmla="*/ 4965700 w 6858000"/>
                <a:gd name="connsiteY5" fmla="*/ 432000 h 432000"/>
                <a:gd name="connsiteX6" fmla="*/ 4965700 w 6858000"/>
                <a:gd name="connsiteY6" fmla="*/ 431984 h 432000"/>
                <a:gd name="connsiteX7" fmla="*/ 6154667 w 6858000"/>
                <a:gd name="connsiteY7" fmla="*/ 431832 h 432000"/>
                <a:gd name="connsiteX8" fmla="*/ 6858000 w 6858000"/>
                <a:gd name="connsiteY8" fmla="*/ 2332 h 432000"/>
                <a:gd name="connsiteX9" fmla="*/ 4965700 w 6858000"/>
                <a:gd name="connsiteY9" fmla="*/ 148 h 432000"/>
                <a:gd name="connsiteX10" fmla="*/ 4965700 w 6858000"/>
                <a:gd name="connsiteY10" fmla="*/ 0 h 432000"/>
                <a:gd name="connsiteX11" fmla="*/ 4837852 w 6858000"/>
                <a:gd name="connsiteY11" fmla="*/ 0 h 432000"/>
                <a:gd name="connsiteX12" fmla="*/ 0 w 6858000"/>
                <a:gd name="connsiteY12" fmla="*/ 2332 h 432000"/>
                <a:gd name="connsiteX0" fmla="*/ 0 w 6858000"/>
                <a:gd name="connsiteY0" fmla="*/ 2332 h 432000"/>
                <a:gd name="connsiteX1" fmla="*/ 703333 w 6858000"/>
                <a:gd name="connsiteY1" fmla="*/ 431832 h 432000"/>
                <a:gd name="connsiteX2" fmla="*/ 2020148 w 6858000"/>
                <a:gd name="connsiteY2" fmla="*/ 432000 h 432000"/>
                <a:gd name="connsiteX3" fmla="*/ 4837852 w 6858000"/>
                <a:gd name="connsiteY3" fmla="*/ 432000 h 432000"/>
                <a:gd name="connsiteX4" fmla="*/ 4965700 w 6858000"/>
                <a:gd name="connsiteY4" fmla="*/ 432000 h 432000"/>
                <a:gd name="connsiteX5" fmla="*/ 4965700 w 6858000"/>
                <a:gd name="connsiteY5" fmla="*/ 431984 h 432000"/>
                <a:gd name="connsiteX6" fmla="*/ 6154667 w 6858000"/>
                <a:gd name="connsiteY6" fmla="*/ 431832 h 432000"/>
                <a:gd name="connsiteX7" fmla="*/ 6858000 w 6858000"/>
                <a:gd name="connsiteY7" fmla="*/ 2332 h 432000"/>
                <a:gd name="connsiteX8" fmla="*/ 4965700 w 6858000"/>
                <a:gd name="connsiteY8" fmla="*/ 148 h 432000"/>
                <a:gd name="connsiteX9" fmla="*/ 4965700 w 6858000"/>
                <a:gd name="connsiteY9" fmla="*/ 0 h 432000"/>
                <a:gd name="connsiteX10" fmla="*/ 4837852 w 6858000"/>
                <a:gd name="connsiteY10" fmla="*/ 0 h 432000"/>
                <a:gd name="connsiteX11" fmla="*/ 0 w 6858000"/>
                <a:gd name="connsiteY11"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4837852 w 6858000"/>
                <a:gd name="connsiteY9" fmla="*/ 0 h 432000"/>
                <a:gd name="connsiteX10" fmla="*/ 0 w 6858000"/>
                <a:gd name="connsiteY10"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0 w 6858000"/>
                <a:gd name="connsiteY9" fmla="*/ 2332 h 432000"/>
                <a:gd name="connsiteX0" fmla="*/ 0 w 6858000"/>
                <a:gd name="connsiteY0" fmla="*/ 2184 h 431852"/>
                <a:gd name="connsiteX1" fmla="*/ 703333 w 6858000"/>
                <a:gd name="connsiteY1" fmla="*/ 431684 h 431852"/>
                <a:gd name="connsiteX2" fmla="*/ 4837852 w 6858000"/>
                <a:gd name="connsiteY2" fmla="*/ 431852 h 431852"/>
                <a:gd name="connsiteX3" fmla="*/ 4965700 w 6858000"/>
                <a:gd name="connsiteY3" fmla="*/ 431852 h 431852"/>
                <a:gd name="connsiteX4" fmla="*/ 4965700 w 6858000"/>
                <a:gd name="connsiteY4" fmla="*/ 431836 h 431852"/>
                <a:gd name="connsiteX5" fmla="*/ 6154667 w 6858000"/>
                <a:gd name="connsiteY5" fmla="*/ 431684 h 431852"/>
                <a:gd name="connsiteX6" fmla="*/ 6858000 w 6858000"/>
                <a:gd name="connsiteY6" fmla="*/ 2184 h 431852"/>
                <a:gd name="connsiteX7" fmla="*/ 4965700 w 6858000"/>
                <a:gd name="connsiteY7" fmla="*/ 0 h 431852"/>
                <a:gd name="connsiteX8" fmla="*/ 0 w 6858000"/>
                <a:gd name="connsiteY8" fmla="*/ 2184 h 431852"/>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4965700 w 6858000"/>
                <a:gd name="connsiteY4" fmla="*/ 429652 h 429668"/>
                <a:gd name="connsiteX5" fmla="*/ 6154667 w 6858000"/>
                <a:gd name="connsiteY5" fmla="*/ 429500 h 429668"/>
                <a:gd name="connsiteX6" fmla="*/ 6858000 w 6858000"/>
                <a:gd name="connsiteY6" fmla="*/ 0 h 429668"/>
                <a:gd name="connsiteX7" fmla="*/ 0 w 6858000"/>
                <a:gd name="connsiteY7" fmla="*/ 0 h 429668"/>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6154667 w 6858000"/>
                <a:gd name="connsiteY4" fmla="*/ 429500 h 429668"/>
                <a:gd name="connsiteX5" fmla="*/ 6858000 w 6858000"/>
                <a:gd name="connsiteY5" fmla="*/ 0 h 429668"/>
                <a:gd name="connsiteX6" fmla="*/ 0 w 6858000"/>
                <a:gd name="connsiteY6" fmla="*/ 0 h 429668"/>
                <a:gd name="connsiteX0" fmla="*/ 0 w 6858000"/>
                <a:gd name="connsiteY0" fmla="*/ 0 h 429668"/>
                <a:gd name="connsiteX1" fmla="*/ 703333 w 6858000"/>
                <a:gd name="connsiteY1" fmla="*/ 429500 h 429668"/>
                <a:gd name="connsiteX2" fmla="*/ 4965700 w 6858000"/>
                <a:gd name="connsiteY2" fmla="*/ 429668 h 429668"/>
                <a:gd name="connsiteX3" fmla="*/ 6154667 w 6858000"/>
                <a:gd name="connsiteY3" fmla="*/ 429500 h 429668"/>
                <a:gd name="connsiteX4" fmla="*/ 6858000 w 6858000"/>
                <a:gd name="connsiteY4" fmla="*/ 0 h 429668"/>
                <a:gd name="connsiteX5" fmla="*/ 0 w 6858000"/>
                <a:gd name="connsiteY5" fmla="*/ 0 h 429668"/>
                <a:gd name="connsiteX0" fmla="*/ 0 w 6858000"/>
                <a:gd name="connsiteY0" fmla="*/ 0 h 429507"/>
                <a:gd name="connsiteX1" fmla="*/ 703333 w 6858000"/>
                <a:gd name="connsiteY1" fmla="*/ 429500 h 429507"/>
                <a:gd name="connsiteX2" fmla="*/ 6154667 w 6858000"/>
                <a:gd name="connsiteY2" fmla="*/ 429500 h 429507"/>
                <a:gd name="connsiteX3" fmla="*/ 6858000 w 6858000"/>
                <a:gd name="connsiteY3" fmla="*/ 0 h 429507"/>
                <a:gd name="connsiteX4" fmla="*/ 0 w 6858000"/>
                <a:gd name="connsiteY4" fmla="*/ 0 h 42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429507">
                  <a:moveTo>
                    <a:pt x="0" y="0"/>
                  </a:moveTo>
                  <a:cubicBezTo>
                    <a:pt x="100382" y="231430"/>
                    <a:pt x="370722" y="430885"/>
                    <a:pt x="703333" y="429500"/>
                  </a:cubicBezTo>
                  <a:lnTo>
                    <a:pt x="6154667" y="429500"/>
                  </a:lnTo>
                  <a:cubicBezTo>
                    <a:pt x="6487278" y="430885"/>
                    <a:pt x="6757618" y="231430"/>
                    <a:pt x="6858000" y="0"/>
                  </a:cubicBezTo>
                  <a:lnTo>
                    <a:pt x="0" y="0"/>
                  </a:lnTo>
                  <a:close/>
                </a:path>
              </a:pathLst>
            </a:custGeom>
            <a:gradFill>
              <a:gsLst>
                <a:gs pos="0">
                  <a:schemeClr val="accent1"/>
                </a:gs>
                <a:gs pos="80000">
                  <a:schemeClr val="accent3"/>
                </a:gs>
              </a:gsLst>
              <a:lin ang="5400000" scaled="1"/>
            </a:gradFill>
            <a:ln>
              <a:noFill/>
            </a:ln>
            <a:effectLst>
              <a:outerShdw blurRad="101600" dist="381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任意多边形: 形状 7">
              <a:extLst>
                <a:ext uri="{FF2B5EF4-FFF2-40B4-BE49-F238E27FC236}">
                  <a16:creationId xmlns:a16="http://schemas.microsoft.com/office/drawing/2014/main" id="{4C018466-A777-4B47-B630-6D251A406D2C}"/>
                </a:ext>
              </a:extLst>
            </p:cNvPr>
            <p:cNvSpPr>
              <a:spLocks noChangeAspect="1"/>
            </p:cNvSpPr>
            <p:nvPr/>
          </p:nvSpPr>
          <p:spPr>
            <a:xfrm rot="5400000" flipV="1">
              <a:off x="2669479" y="3214246"/>
              <a:ext cx="6858000" cy="429507"/>
            </a:xfrm>
            <a:custGeom>
              <a:avLst/>
              <a:gdLst>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1813578 w 6858000"/>
                <a:gd name="connsiteY15" fmla="*/ 239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0 w 6858000"/>
                <a:gd name="connsiteY15"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1813578 w 6858000"/>
                <a:gd name="connsiteY13" fmla="*/ 0 h 432000"/>
                <a:gd name="connsiteX14" fmla="*/ 0 w 6858000"/>
                <a:gd name="connsiteY14"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0 w 6858000"/>
                <a:gd name="connsiteY13"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2020148 w 6858000"/>
                <a:gd name="connsiteY3" fmla="*/ 432000 h 432000"/>
                <a:gd name="connsiteX4" fmla="*/ 4837852 w 6858000"/>
                <a:gd name="connsiteY4" fmla="*/ 432000 h 432000"/>
                <a:gd name="connsiteX5" fmla="*/ 4965700 w 6858000"/>
                <a:gd name="connsiteY5" fmla="*/ 432000 h 432000"/>
                <a:gd name="connsiteX6" fmla="*/ 4965700 w 6858000"/>
                <a:gd name="connsiteY6" fmla="*/ 431984 h 432000"/>
                <a:gd name="connsiteX7" fmla="*/ 6154667 w 6858000"/>
                <a:gd name="connsiteY7" fmla="*/ 431832 h 432000"/>
                <a:gd name="connsiteX8" fmla="*/ 6858000 w 6858000"/>
                <a:gd name="connsiteY8" fmla="*/ 2332 h 432000"/>
                <a:gd name="connsiteX9" fmla="*/ 4965700 w 6858000"/>
                <a:gd name="connsiteY9" fmla="*/ 148 h 432000"/>
                <a:gd name="connsiteX10" fmla="*/ 4965700 w 6858000"/>
                <a:gd name="connsiteY10" fmla="*/ 0 h 432000"/>
                <a:gd name="connsiteX11" fmla="*/ 4837852 w 6858000"/>
                <a:gd name="connsiteY11" fmla="*/ 0 h 432000"/>
                <a:gd name="connsiteX12" fmla="*/ 0 w 6858000"/>
                <a:gd name="connsiteY12" fmla="*/ 2332 h 432000"/>
                <a:gd name="connsiteX0" fmla="*/ 0 w 6858000"/>
                <a:gd name="connsiteY0" fmla="*/ 2332 h 432000"/>
                <a:gd name="connsiteX1" fmla="*/ 703333 w 6858000"/>
                <a:gd name="connsiteY1" fmla="*/ 431832 h 432000"/>
                <a:gd name="connsiteX2" fmla="*/ 2020148 w 6858000"/>
                <a:gd name="connsiteY2" fmla="*/ 432000 h 432000"/>
                <a:gd name="connsiteX3" fmla="*/ 4837852 w 6858000"/>
                <a:gd name="connsiteY3" fmla="*/ 432000 h 432000"/>
                <a:gd name="connsiteX4" fmla="*/ 4965700 w 6858000"/>
                <a:gd name="connsiteY4" fmla="*/ 432000 h 432000"/>
                <a:gd name="connsiteX5" fmla="*/ 4965700 w 6858000"/>
                <a:gd name="connsiteY5" fmla="*/ 431984 h 432000"/>
                <a:gd name="connsiteX6" fmla="*/ 6154667 w 6858000"/>
                <a:gd name="connsiteY6" fmla="*/ 431832 h 432000"/>
                <a:gd name="connsiteX7" fmla="*/ 6858000 w 6858000"/>
                <a:gd name="connsiteY7" fmla="*/ 2332 h 432000"/>
                <a:gd name="connsiteX8" fmla="*/ 4965700 w 6858000"/>
                <a:gd name="connsiteY8" fmla="*/ 148 h 432000"/>
                <a:gd name="connsiteX9" fmla="*/ 4965700 w 6858000"/>
                <a:gd name="connsiteY9" fmla="*/ 0 h 432000"/>
                <a:gd name="connsiteX10" fmla="*/ 4837852 w 6858000"/>
                <a:gd name="connsiteY10" fmla="*/ 0 h 432000"/>
                <a:gd name="connsiteX11" fmla="*/ 0 w 6858000"/>
                <a:gd name="connsiteY11"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4837852 w 6858000"/>
                <a:gd name="connsiteY9" fmla="*/ 0 h 432000"/>
                <a:gd name="connsiteX10" fmla="*/ 0 w 6858000"/>
                <a:gd name="connsiteY10"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0 w 6858000"/>
                <a:gd name="connsiteY9" fmla="*/ 2332 h 432000"/>
                <a:gd name="connsiteX0" fmla="*/ 0 w 6858000"/>
                <a:gd name="connsiteY0" fmla="*/ 2184 h 431852"/>
                <a:gd name="connsiteX1" fmla="*/ 703333 w 6858000"/>
                <a:gd name="connsiteY1" fmla="*/ 431684 h 431852"/>
                <a:gd name="connsiteX2" fmla="*/ 4837852 w 6858000"/>
                <a:gd name="connsiteY2" fmla="*/ 431852 h 431852"/>
                <a:gd name="connsiteX3" fmla="*/ 4965700 w 6858000"/>
                <a:gd name="connsiteY3" fmla="*/ 431852 h 431852"/>
                <a:gd name="connsiteX4" fmla="*/ 4965700 w 6858000"/>
                <a:gd name="connsiteY4" fmla="*/ 431836 h 431852"/>
                <a:gd name="connsiteX5" fmla="*/ 6154667 w 6858000"/>
                <a:gd name="connsiteY5" fmla="*/ 431684 h 431852"/>
                <a:gd name="connsiteX6" fmla="*/ 6858000 w 6858000"/>
                <a:gd name="connsiteY6" fmla="*/ 2184 h 431852"/>
                <a:gd name="connsiteX7" fmla="*/ 4965700 w 6858000"/>
                <a:gd name="connsiteY7" fmla="*/ 0 h 431852"/>
                <a:gd name="connsiteX8" fmla="*/ 0 w 6858000"/>
                <a:gd name="connsiteY8" fmla="*/ 2184 h 431852"/>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4965700 w 6858000"/>
                <a:gd name="connsiteY4" fmla="*/ 429652 h 429668"/>
                <a:gd name="connsiteX5" fmla="*/ 6154667 w 6858000"/>
                <a:gd name="connsiteY5" fmla="*/ 429500 h 429668"/>
                <a:gd name="connsiteX6" fmla="*/ 6858000 w 6858000"/>
                <a:gd name="connsiteY6" fmla="*/ 0 h 429668"/>
                <a:gd name="connsiteX7" fmla="*/ 0 w 6858000"/>
                <a:gd name="connsiteY7" fmla="*/ 0 h 429668"/>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6154667 w 6858000"/>
                <a:gd name="connsiteY4" fmla="*/ 429500 h 429668"/>
                <a:gd name="connsiteX5" fmla="*/ 6858000 w 6858000"/>
                <a:gd name="connsiteY5" fmla="*/ 0 h 429668"/>
                <a:gd name="connsiteX6" fmla="*/ 0 w 6858000"/>
                <a:gd name="connsiteY6" fmla="*/ 0 h 429668"/>
                <a:gd name="connsiteX0" fmla="*/ 0 w 6858000"/>
                <a:gd name="connsiteY0" fmla="*/ 0 h 429668"/>
                <a:gd name="connsiteX1" fmla="*/ 703333 w 6858000"/>
                <a:gd name="connsiteY1" fmla="*/ 429500 h 429668"/>
                <a:gd name="connsiteX2" fmla="*/ 4965700 w 6858000"/>
                <a:gd name="connsiteY2" fmla="*/ 429668 h 429668"/>
                <a:gd name="connsiteX3" fmla="*/ 6154667 w 6858000"/>
                <a:gd name="connsiteY3" fmla="*/ 429500 h 429668"/>
                <a:gd name="connsiteX4" fmla="*/ 6858000 w 6858000"/>
                <a:gd name="connsiteY4" fmla="*/ 0 h 429668"/>
                <a:gd name="connsiteX5" fmla="*/ 0 w 6858000"/>
                <a:gd name="connsiteY5" fmla="*/ 0 h 429668"/>
                <a:gd name="connsiteX0" fmla="*/ 0 w 6858000"/>
                <a:gd name="connsiteY0" fmla="*/ 0 h 429507"/>
                <a:gd name="connsiteX1" fmla="*/ 703333 w 6858000"/>
                <a:gd name="connsiteY1" fmla="*/ 429500 h 429507"/>
                <a:gd name="connsiteX2" fmla="*/ 6154667 w 6858000"/>
                <a:gd name="connsiteY2" fmla="*/ 429500 h 429507"/>
                <a:gd name="connsiteX3" fmla="*/ 6858000 w 6858000"/>
                <a:gd name="connsiteY3" fmla="*/ 0 h 429507"/>
                <a:gd name="connsiteX4" fmla="*/ 0 w 6858000"/>
                <a:gd name="connsiteY4" fmla="*/ 0 h 42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429507">
                  <a:moveTo>
                    <a:pt x="0" y="0"/>
                  </a:moveTo>
                  <a:cubicBezTo>
                    <a:pt x="100382" y="231430"/>
                    <a:pt x="370722" y="430885"/>
                    <a:pt x="703333" y="429500"/>
                  </a:cubicBezTo>
                  <a:lnTo>
                    <a:pt x="6154667" y="429500"/>
                  </a:lnTo>
                  <a:cubicBezTo>
                    <a:pt x="6487278" y="430885"/>
                    <a:pt x="6757618" y="231430"/>
                    <a:pt x="6858000" y="0"/>
                  </a:cubicBezTo>
                  <a:lnTo>
                    <a:pt x="0" y="0"/>
                  </a:lnTo>
                  <a:close/>
                </a:path>
              </a:pathLst>
            </a:custGeom>
            <a:blipFill dpi="0"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a:extLst>
              <a:ext uri="{FF2B5EF4-FFF2-40B4-BE49-F238E27FC236}">
                <a16:creationId xmlns:a16="http://schemas.microsoft.com/office/drawing/2014/main" id="{35AD5CE4-FDFB-4411-953E-DF9C61B9255F}"/>
              </a:ext>
            </a:extLst>
          </p:cNvPr>
          <p:cNvSpPr txBox="1"/>
          <p:nvPr userDrawn="1"/>
        </p:nvSpPr>
        <p:spPr>
          <a:xfrm>
            <a:off x="5118371" y="1905506"/>
            <a:ext cx="1511301" cy="3046988"/>
          </a:xfrm>
          <a:prstGeom prst="rect">
            <a:avLst/>
          </a:prstGeom>
          <a:noFill/>
        </p:spPr>
        <p:txBody>
          <a:bodyPr wrap="square" rtlCol="0">
            <a:spAutoFit/>
          </a:bodyPr>
          <a:lstStyle/>
          <a:p>
            <a:pPr algn="ctr"/>
            <a:r>
              <a:rPr lang="zh-CN" altLang="en-US" sz="4800" dirty="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rPr>
              <a:t>目</a:t>
            </a:r>
            <a:endParaRPr lang="en-US" altLang="zh-CN" sz="4800" dirty="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endParaRPr lang="en-US" altLang="zh-CN" sz="4800" dirty="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endParaRPr lang="en-US" altLang="zh-CN" sz="4800" dirty="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r>
              <a:rPr lang="zh-CN" altLang="en-US" sz="4800" dirty="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rPr>
              <a:t>录</a:t>
            </a:r>
          </a:p>
        </p:txBody>
      </p:sp>
      <p:grpSp>
        <p:nvGrpSpPr>
          <p:cNvPr id="40" name="图形 11">
            <a:extLst>
              <a:ext uri="{FF2B5EF4-FFF2-40B4-BE49-F238E27FC236}">
                <a16:creationId xmlns:a16="http://schemas.microsoft.com/office/drawing/2014/main" id="{3E9B7342-19A6-4F25-B20F-145452FD971A}"/>
              </a:ext>
            </a:extLst>
          </p:cNvPr>
          <p:cNvGrpSpPr/>
          <p:nvPr/>
        </p:nvGrpSpPr>
        <p:grpSpPr>
          <a:xfrm>
            <a:off x="10546556" y="529487"/>
            <a:ext cx="956176" cy="332562"/>
            <a:chOff x="5024453" y="3057511"/>
            <a:chExt cx="2141810" cy="744931"/>
          </a:xfrm>
          <a:solidFill>
            <a:schemeClr val="accent1"/>
          </a:solidFill>
        </p:grpSpPr>
        <p:sp>
          <p:nvSpPr>
            <p:cNvPr id="41" name="任意多边形: 形状 40">
              <a:extLst>
                <a:ext uri="{FF2B5EF4-FFF2-40B4-BE49-F238E27FC236}">
                  <a16:creationId xmlns:a16="http://schemas.microsoft.com/office/drawing/2014/main" id="{B8333698-8E68-4F81-8212-3421D5CF71EE}"/>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18A74C5-831C-4CCF-BB15-9B89AD2334C6}"/>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0A221AB-BF63-4A03-A8F3-4918E60A4572}"/>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8F5AEC06-2CD2-47B1-84EF-A40772B56134}"/>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4C2A8E6-D6FD-49AC-B7AA-A6D6FD97EC73}"/>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361E78D-1155-4776-BFE0-DCE8BA29E0B6}"/>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8D5BB17-997D-4911-90DD-B103274DDD7C}"/>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E1D9405-A949-4262-BDFC-65D5801C4CAD}"/>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8D4CEAB-61EB-462E-9995-564E1FF737ED}"/>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417A927D-3ABF-4842-A8E3-9683D7C2A2A7}"/>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B8F8801-E949-41D9-9876-D186B40713CA}"/>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005D3B5-1CC0-4221-AF0D-58A90C9583D9}"/>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AFF73CF-43F9-4088-81AE-122F133550CE}"/>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EAFCC44E-4B0D-4C07-87C5-1297A225BC6D}"/>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DC48B96E-FA21-4FE1-8A43-C0494FD52075}"/>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9CDF9BC5-5BEB-4800-A2CB-C8B1F70D6258}"/>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446F95B5-A02E-4E1F-A1F1-1848F5E11385}"/>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EA343341-2CC1-4DAF-AB68-230A52795BB8}"/>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28B7803-323F-46FE-B33D-44E021145961}"/>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736DF737-DE1B-40A7-99EA-DE77E240069E}"/>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2D6BA9F1-F52C-43FD-B3D4-82589EF1DEDF}"/>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D149FFBB-99EF-4F4F-A447-CE5F9DA4F80B}"/>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2006350B-5AED-4F94-B0D1-6A5659987921}"/>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3E9A3CE-23A5-441A-A178-F5470553D997}"/>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C609F3D-663C-401E-A5CB-1945D34EB65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89DDF5A0-4199-4162-9607-42F729D32593}"/>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C803E48-B27F-4010-8207-A9B45379AE0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ABEDA2C-C0B5-4672-B7C8-28F784923C10}"/>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D7AD5982-6960-48F9-A07D-12218CBCA719}"/>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EE83B25-5936-462B-A7A5-D8F6810B16BE}"/>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sp>
        <p:nvSpPr>
          <p:cNvPr id="72" name="任意多边形: 形状 71">
            <a:extLst>
              <a:ext uri="{FF2B5EF4-FFF2-40B4-BE49-F238E27FC236}">
                <a16:creationId xmlns:a16="http://schemas.microsoft.com/office/drawing/2014/main" id="{48487C2B-8128-4A05-96E6-9538D48A3E6E}"/>
              </a:ext>
            </a:extLst>
          </p:cNvPr>
          <p:cNvSpPr/>
          <p:nvPr/>
        </p:nvSpPr>
        <p:spPr>
          <a:xfrm>
            <a:off x="11327181" y="6235700"/>
            <a:ext cx="383438" cy="316964"/>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solidFill>
            <a:schemeClr val="accent1"/>
          </a:solidFill>
          <a:ln w="19105" cap="flat">
            <a:noFill/>
            <a:prstDash val="solid"/>
            <a:miter/>
          </a:ln>
        </p:spPr>
        <p:txBody>
          <a:bodyPr rtlCol="0" anchor="ctr"/>
          <a:lstStyle/>
          <a:p>
            <a:endParaRPr lang="zh-CN" altLang="en-US" dirty="0"/>
          </a:p>
        </p:txBody>
      </p:sp>
      <p:sp>
        <p:nvSpPr>
          <p:cNvPr id="76" name="文本占位符 75">
            <a:extLst>
              <a:ext uri="{FF2B5EF4-FFF2-40B4-BE49-F238E27FC236}">
                <a16:creationId xmlns:a16="http://schemas.microsoft.com/office/drawing/2014/main" id="{90364EE6-E078-4FCE-BCB7-06E3E5473B8E}"/>
              </a:ext>
            </a:extLst>
          </p:cNvPr>
          <p:cNvSpPr>
            <a:spLocks noGrp="1"/>
          </p:cNvSpPr>
          <p:nvPr>
            <p:ph type="body" sz="quarter" idx="10" hasCustomPrompt="1"/>
          </p:nvPr>
        </p:nvSpPr>
        <p:spPr>
          <a:xfrm>
            <a:off x="7537027" y="1164965"/>
            <a:ext cx="1584000" cy="400110"/>
          </a:xfrm>
          <a:prstGeom prst="rect">
            <a:avLst/>
          </a:prstGeom>
          <a:noFill/>
        </p:spPr>
        <p:txBody>
          <a:bodyPr wrap="square" lIns="0" rIns="0" rtlCol="0" anchor="ctr">
            <a:spAutoFit/>
          </a:bodyPr>
          <a:lstStyle>
            <a:lvl1pPr marL="0" indent="0" algn="dist">
              <a:lnSpc>
                <a:spcPct val="100000"/>
              </a:lnSpc>
              <a:spcBef>
                <a:spcPts val="0"/>
              </a:spcBef>
              <a:buNone/>
              <a:defRPr lang="zh-CN" altLang="en-US" sz="200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zh-CN" altLang="en-US" dirty="0"/>
              <a:t>输入文字</a:t>
            </a:r>
          </a:p>
        </p:txBody>
      </p:sp>
      <p:sp>
        <p:nvSpPr>
          <p:cNvPr id="77" name="文本占位符 75">
            <a:extLst>
              <a:ext uri="{FF2B5EF4-FFF2-40B4-BE49-F238E27FC236}">
                <a16:creationId xmlns:a16="http://schemas.microsoft.com/office/drawing/2014/main" id="{EFC588BA-6A09-4FD6-ADFD-5857FA69D8EC}"/>
              </a:ext>
            </a:extLst>
          </p:cNvPr>
          <p:cNvSpPr>
            <a:spLocks noGrp="1"/>
          </p:cNvSpPr>
          <p:nvPr>
            <p:ph type="body" sz="quarter" idx="11" hasCustomPrompt="1"/>
          </p:nvPr>
        </p:nvSpPr>
        <p:spPr>
          <a:xfrm>
            <a:off x="7537027" y="1448282"/>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79" name="文本占位符 75">
            <a:extLst>
              <a:ext uri="{FF2B5EF4-FFF2-40B4-BE49-F238E27FC236}">
                <a16:creationId xmlns:a16="http://schemas.microsoft.com/office/drawing/2014/main" id="{B614F3E5-D331-495A-82CC-E884CC4FBE18}"/>
              </a:ext>
            </a:extLst>
          </p:cNvPr>
          <p:cNvSpPr>
            <a:spLocks noGrp="1"/>
          </p:cNvSpPr>
          <p:nvPr>
            <p:ph type="body" sz="quarter" idx="13" hasCustomPrompt="1"/>
          </p:nvPr>
        </p:nvSpPr>
        <p:spPr>
          <a:xfrm>
            <a:off x="6668044" y="3088013"/>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3</a:t>
            </a:r>
            <a:endParaRPr lang="zh-CN" altLang="en-US" dirty="0"/>
          </a:p>
        </p:txBody>
      </p:sp>
      <p:sp>
        <p:nvSpPr>
          <p:cNvPr id="81" name="文本占位符 75">
            <a:extLst>
              <a:ext uri="{FF2B5EF4-FFF2-40B4-BE49-F238E27FC236}">
                <a16:creationId xmlns:a16="http://schemas.microsoft.com/office/drawing/2014/main" id="{E0A9010B-0BAF-46BE-9207-8F6AFF7199F7}"/>
              </a:ext>
            </a:extLst>
          </p:cNvPr>
          <p:cNvSpPr>
            <a:spLocks noGrp="1"/>
          </p:cNvSpPr>
          <p:nvPr>
            <p:ph type="body" sz="quarter" idx="14" hasCustomPrompt="1"/>
          </p:nvPr>
        </p:nvSpPr>
        <p:spPr>
          <a:xfrm>
            <a:off x="7537027" y="3395257"/>
            <a:ext cx="1584000" cy="400110"/>
          </a:xfrm>
          <a:prstGeom prst="rect">
            <a:avLst/>
          </a:prstGeom>
          <a:noFill/>
        </p:spPr>
        <p:txBody>
          <a:bodyPr wrap="square" lIns="0" rIns="0" rtlCol="0" anchor="ctr">
            <a:spAutoFit/>
          </a:bodyPr>
          <a:lstStyle>
            <a:lvl1pPr marL="0" indent="0" algn="dist">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82" name="文本占位符 75">
            <a:extLst>
              <a:ext uri="{FF2B5EF4-FFF2-40B4-BE49-F238E27FC236}">
                <a16:creationId xmlns:a16="http://schemas.microsoft.com/office/drawing/2014/main" id="{FE4D0242-D916-4D8F-81D1-A94A4034E46B}"/>
              </a:ext>
            </a:extLst>
          </p:cNvPr>
          <p:cNvSpPr>
            <a:spLocks noGrp="1"/>
          </p:cNvSpPr>
          <p:nvPr>
            <p:ph type="body" sz="quarter" idx="15" hasCustomPrompt="1"/>
          </p:nvPr>
        </p:nvSpPr>
        <p:spPr>
          <a:xfrm>
            <a:off x="7537027" y="3678574"/>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83" name="文本占位符 75">
            <a:extLst>
              <a:ext uri="{FF2B5EF4-FFF2-40B4-BE49-F238E27FC236}">
                <a16:creationId xmlns:a16="http://schemas.microsoft.com/office/drawing/2014/main" id="{A416B330-AC23-4882-B50E-96033EF2A7C2}"/>
              </a:ext>
            </a:extLst>
          </p:cNvPr>
          <p:cNvSpPr>
            <a:spLocks noGrp="1"/>
          </p:cNvSpPr>
          <p:nvPr>
            <p:ph type="body" sz="quarter" idx="16" hasCustomPrompt="1"/>
          </p:nvPr>
        </p:nvSpPr>
        <p:spPr>
          <a:xfrm>
            <a:off x="6668044" y="5318305"/>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5</a:t>
            </a:r>
            <a:endParaRPr lang="zh-CN" altLang="en-US" dirty="0"/>
          </a:p>
        </p:txBody>
      </p:sp>
      <p:sp>
        <p:nvSpPr>
          <p:cNvPr id="85" name="文本占位符 75">
            <a:extLst>
              <a:ext uri="{FF2B5EF4-FFF2-40B4-BE49-F238E27FC236}">
                <a16:creationId xmlns:a16="http://schemas.microsoft.com/office/drawing/2014/main" id="{F94B0F2A-799F-4DEF-BBEB-C35ECC30E2BC}"/>
              </a:ext>
            </a:extLst>
          </p:cNvPr>
          <p:cNvSpPr>
            <a:spLocks noGrp="1"/>
          </p:cNvSpPr>
          <p:nvPr>
            <p:ph type="body" sz="quarter" idx="17" hasCustomPrompt="1"/>
          </p:nvPr>
        </p:nvSpPr>
        <p:spPr>
          <a:xfrm>
            <a:off x="7537027" y="5625549"/>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86" name="文本占位符 75">
            <a:extLst>
              <a:ext uri="{FF2B5EF4-FFF2-40B4-BE49-F238E27FC236}">
                <a16:creationId xmlns:a16="http://schemas.microsoft.com/office/drawing/2014/main" id="{47C13CE4-E362-4211-A620-757982022A9E}"/>
              </a:ext>
            </a:extLst>
          </p:cNvPr>
          <p:cNvSpPr>
            <a:spLocks noGrp="1"/>
          </p:cNvSpPr>
          <p:nvPr>
            <p:ph type="body" sz="quarter" idx="18" hasCustomPrompt="1"/>
          </p:nvPr>
        </p:nvSpPr>
        <p:spPr>
          <a:xfrm>
            <a:off x="7537027" y="5908866"/>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87" name="文本占位符 75">
            <a:extLst>
              <a:ext uri="{FF2B5EF4-FFF2-40B4-BE49-F238E27FC236}">
                <a16:creationId xmlns:a16="http://schemas.microsoft.com/office/drawing/2014/main" id="{EF8EBBFE-0552-44F8-A693-C0B719A2F0AC}"/>
              </a:ext>
            </a:extLst>
          </p:cNvPr>
          <p:cNvSpPr>
            <a:spLocks noGrp="1"/>
          </p:cNvSpPr>
          <p:nvPr>
            <p:ph type="body" sz="quarter" idx="19" hasCustomPrompt="1"/>
          </p:nvPr>
        </p:nvSpPr>
        <p:spPr>
          <a:xfrm>
            <a:off x="8825187" y="4203159"/>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4</a:t>
            </a:r>
            <a:endParaRPr lang="zh-CN" altLang="en-US" dirty="0"/>
          </a:p>
        </p:txBody>
      </p:sp>
      <p:sp>
        <p:nvSpPr>
          <p:cNvPr id="89" name="文本占位符 75">
            <a:extLst>
              <a:ext uri="{FF2B5EF4-FFF2-40B4-BE49-F238E27FC236}">
                <a16:creationId xmlns:a16="http://schemas.microsoft.com/office/drawing/2014/main" id="{4F66B4B3-D74F-40CF-A2AA-26619921357F}"/>
              </a:ext>
            </a:extLst>
          </p:cNvPr>
          <p:cNvSpPr>
            <a:spLocks noGrp="1"/>
          </p:cNvSpPr>
          <p:nvPr>
            <p:ph type="body" sz="quarter" idx="20" hasCustomPrompt="1"/>
          </p:nvPr>
        </p:nvSpPr>
        <p:spPr>
          <a:xfrm>
            <a:off x="9694170" y="4510403"/>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90" name="文本占位符 75">
            <a:extLst>
              <a:ext uri="{FF2B5EF4-FFF2-40B4-BE49-F238E27FC236}">
                <a16:creationId xmlns:a16="http://schemas.microsoft.com/office/drawing/2014/main" id="{5A2451F2-F497-4ABA-9BC5-D116BC6DB734}"/>
              </a:ext>
            </a:extLst>
          </p:cNvPr>
          <p:cNvSpPr>
            <a:spLocks noGrp="1"/>
          </p:cNvSpPr>
          <p:nvPr>
            <p:ph type="body" sz="quarter" idx="21" hasCustomPrompt="1"/>
          </p:nvPr>
        </p:nvSpPr>
        <p:spPr>
          <a:xfrm>
            <a:off x="9694170" y="4793720"/>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91" name="文本占位符 75">
            <a:extLst>
              <a:ext uri="{FF2B5EF4-FFF2-40B4-BE49-F238E27FC236}">
                <a16:creationId xmlns:a16="http://schemas.microsoft.com/office/drawing/2014/main" id="{0234E53E-0ABB-4105-BF66-040F4177EF2A}"/>
              </a:ext>
            </a:extLst>
          </p:cNvPr>
          <p:cNvSpPr>
            <a:spLocks noGrp="1"/>
          </p:cNvSpPr>
          <p:nvPr>
            <p:ph type="body" sz="quarter" idx="22" hasCustomPrompt="1"/>
          </p:nvPr>
        </p:nvSpPr>
        <p:spPr>
          <a:xfrm>
            <a:off x="8825187" y="1972867"/>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2</a:t>
            </a:r>
            <a:endParaRPr lang="zh-CN" altLang="en-US" dirty="0"/>
          </a:p>
        </p:txBody>
      </p:sp>
      <p:sp>
        <p:nvSpPr>
          <p:cNvPr id="93" name="文本占位符 75">
            <a:extLst>
              <a:ext uri="{FF2B5EF4-FFF2-40B4-BE49-F238E27FC236}">
                <a16:creationId xmlns:a16="http://schemas.microsoft.com/office/drawing/2014/main" id="{566BEE26-F006-449B-A61C-BD83E8C0477D}"/>
              </a:ext>
            </a:extLst>
          </p:cNvPr>
          <p:cNvSpPr>
            <a:spLocks noGrp="1"/>
          </p:cNvSpPr>
          <p:nvPr>
            <p:ph type="body" sz="quarter" idx="23" hasCustomPrompt="1"/>
          </p:nvPr>
        </p:nvSpPr>
        <p:spPr>
          <a:xfrm>
            <a:off x="9694170" y="2280111"/>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zh-CN" altLang="en-US" dirty="0"/>
              <a:t>输入文字</a:t>
            </a:r>
          </a:p>
        </p:txBody>
      </p:sp>
      <p:sp>
        <p:nvSpPr>
          <p:cNvPr id="94" name="文本占位符 75">
            <a:extLst>
              <a:ext uri="{FF2B5EF4-FFF2-40B4-BE49-F238E27FC236}">
                <a16:creationId xmlns:a16="http://schemas.microsoft.com/office/drawing/2014/main" id="{8CF59D03-43A0-433C-89BE-F3581C22E531}"/>
              </a:ext>
            </a:extLst>
          </p:cNvPr>
          <p:cNvSpPr>
            <a:spLocks noGrp="1"/>
          </p:cNvSpPr>
          <p:nvPr>
            <p:ph type="body" sz="quarter" idx="24" hasCustomPrompt="1"/>
          </p:nvPr>
        </p:nvSpPr>
        <p:spPr>
          <a:xfrm>
            <a:off x="9694170" y="2563428"/>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Tree>
    <p:extLst>
      <p:ext uri="{BB962C8B-B14F-4D97-AF65-F5344CB8AC3E}">
        <p14:creationId xmlns:p14="http://schemas.microsoft.com/office/powerpoint/2010/main" val="3013614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转场页2">
    <p:spTree>
      <p:nvGrpSpPr>
        <p:cNvPr id="1" name=""/>
        <p:cNvGrpSpPr/>
        <p:nvPr/>
      </p:nvGrpSpPr>
      <p:grpSpPr>
        <a:xfrm>
          <a:off x="0" y="0"/>
          <a:ext cx="0" cy="0"/>
          <a:chOff x="0" y="0"/>
          <a:chExt cx="0" cy="0"/>
        </a:xfrm>
      </p:grpSpPr>
      <p:sp>
        <p:nvSpPr>
          <p:cNvPr id="4" name="矩形: 圆角 95">
            <a:extLst>
              <a:ext uri="{FF2B5EF4-FFF2-40B4-BE49-F238E27FC236}">
                <a16:creationId xmlns:a16="http://schemas.microsoft.com/office/drawing/2014/main" id="{A2492FD8-2C99-4C3A-8A0E-45EC32EDC7A0}"/>
              </a:ext>
            </a:extLst>
          </p:cNvPr>
          <p:cNvSpPr/>
          <p:nvPr userDrawn="1"/>
        </p:nvSpPr>
        <p:spPr>
          <a:xfrm>
            <a:off x="-468000" y="1130300"/>
            <a:ext cx="7884800" cy="5003800"/>
          </a:xfrm>
          <a:custGeom>
            <a:avLst/>
            <a:gdLst>
              <a:gd name="connsiteX0" fmla="*/ 0 w 7884800"/>
              <a:gd name="connsiteY0" fmla="*/ 129148 h 5003800"/>
              <a:gd name="connsiteX1" fmla="*/ 129148 w 7884800"/>
              <a:gd name="connsiteY1" fmla="*/ 0 h 5003800"/>
              <a:gd name="connsiteX2" fmla="*/ 7755652 w 7884800"/>
              <a:gd name="connsiteY2" fmla="*/ 0 h 5003800"/>
              <a:gd name="connsiteX3" fmla="*/ 7884800 w 7884800"/>
              <a:gd name="connsiteY3" fmla="*/ 129148 h 5003800"/>
              <a:gd name="connsiteX4" fmla="*/ 7884800 w 7884800"/>
              <a:gd name="connsiteY4" fmla="*/ 4874652 h 5003800"/>
              <a:gd name="connsiteX5" fmla="*/ 7755652 w 7884800"/>
              <a:gd name="connsiteY5" fmla="*/ 5003800 h 5003800"/>
              <a:gd name="connsiteX6" fmla="*/ 129148 w 7884800"/>
              <a:gd name="connsiteY6" fmla="*/ 5003800 h 5003800"/>
              <a:gd name="connsiteX7" fmla="*/ 0 w 7884800"/>
              <a:gd name="connsiteY7" fmla="*/ 4874652 h 5003800"/>
              <a:gd name="connsiteX8" fmla="*/ 0 w 7884800"/>
              <a:gd name="connsiteY8" fmla="*/ 129148 h 5003800"/>
              <a:gd name="connsiteX0" fmla="*/ 0 w 7884800"/>
              <a:gd name="connsiteY0" fmla="*/ 1259448 h 6134100"/>
              <a:gd name="connsiteX1" fmla="*/ 468000 w 7884800"/>
              <a:gd name="connsiteY1" fmla="*/ 0 h 6134100"/>
              <a:gd name="connsiteX2" fmla="*/ 129148 w 7884800"/>
              <a:gd name="connsiteY2" fmla="*/ 1130300 h 6134100"/>
              <a:gd name="connsiteX3" fmla="*/ 7755652 w 7884800"/>
              <a:gd name="connsiteY3" fmla="*/ 1130300 h 6134100"/>
              <a:gd name="connsiteX4" fmla="*/ 7884800 w 7884800"/>
              <a:gd name="connsiteY4" fmla="*/ 1259448 h 6134100"/>
              <a:gd name="connsiteX5" fmla="*/ 7884800 w 7884800"/>
              <a:gd name="connsiteY5" fmla="*/ 6004952 h 6134100"/>
              <a:gd name="connsiteX6" fmla="*/ 7755652 w 7884800"/>
              <a:gd name="connsiteY6" fmla="*/ 6134100 h 6134100"/>
              <a:gd name="connsiteX7" fmla="*/ 129148 w 7884800"/>
              <a:gd name="connsiteY7" fmla="*/ 6134100 h 6134100"/>
              <a:gd name="connsiteX8" fmla="*/ 0 w 7884800"/>
              <a:gd name="connsiteY8" fmla="*/ 6004952 h 6134100"/>
              <a:gd name="connsiteX9" fmla="*/ 0 w 7884800"/>
              <a:gd name="connsiteY9" fmla="*/ 1259448 h 6134100"/>
              <a:gd name="connsiteX0" fmla="*/ 0 w 7884800"/>
              <a:gd name="connsiteY0" fmla="*/ 129148 h 5003800"/>
              <a:gd name="connsiteX1" fmla="*/ 129148 w 7884800"/>
              <a:gd name="connsiteY1" fmla="*/ 0 h 5003800"/>
              <a:gd name="connsiteX2" fmla="*/ 7755652 w 7884800"/>
              <a:gd name="connsiteY2" fmla="*/ 0 h 5003800"/>
              <a:gd name="connsiteX3" fmla="*/ 7884800 w 7884800"/>
              <a:gd name="connsiteY3" fmla="*/ 129148 h 5003800"/>
              <a:gd name="connsiteX4" fmla="*/ 7884800 w 7884800"/>
              <a:gd name="connsiteY4" fmla="*/ 4874652 h 5003800"/>
              <a:gd name="connsiteX5" fmla="*/ 7755652 w 7884800"/>
              <a:gd name="connsiteY5" fmla="*/ 5003800 h 5003800"/>
              <a:gd name="connsiteX6" fmla="*/ 129148 w 7884800"/>
              <a:gd name="connsiteY6" fmla="*/ 5003800 h 5003800"/>
              <a:gd name="connsiteX7" fmla="*/ 0 w 7884800"/>
              <a:gd name="connsiteY7" fmla="*/ 4874652 h 5003800"/>
              <a:gd name="connsiteX8" fmla="*/ 0 w 7884800"/>
              <a:gd name="connsiteY8" fmla="*/ 129148 h 500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800" h="5003800">
                <a:moveTo>
                  <a:pt x="0" y="129148"/>
                </a:moveTo>
                <a:cubicBezTo>
                  <a:pt x="0" y="57822"/>
                  <a:pt x="57822" y="0"/>
                  <a:pt x="129148" y="0"/>
                </a:cubicBezTo>
                <a:lnTo>
                  <a:pt x="7755652" y="0"/>
                </a:lnTo>
                <a:cubicBezTo>
                  <a:pt x="7826978" y="0"/>
                  <a:pt x="7884800" y="57822"/>
                  <a:pt x="7884800" y="129148"/>
                </a:cubicBezTo>
                <a:lnTo>
                  <a:pt x="7884800" y="4874652"/>
                </a:lnTo>
                <a:cubicBezTo>
                  <a:pt x="7884800" y="4945978"/>
                  <a:pt x="7826978" y="5003800"/>
                  <a:pt x="7755652" y="5003800"/>
                </a:cubicBezTo>
                <a:lnTo>
                  <a:pt x="129148" y="5003800"/>
                </a:lnTo>
                <a:cubicBezTo>
                  <a:pt x="57822" y="5003800"/>
                  <a:pt x="0" y="4945978"/>
                  <a:pt x="0" y="4874652"/>
                </a:cubicBezTo>
                <a:lnTo>
                  <a:pt x="0" y="129148"/>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文本框 5">
            <a:extLst>
              <a:ext uri="{FF2B5EF4-FFF2-40B4-BE49-F238E27FC236}">
                <a16:creationId xmlns:a16="http://schemas.microsoft.com/office/drawing/2014/main" id="{BF2881D4-044B-4A90-9D39-CD113D17E7D6}"/>
              </a:ext>
            </a:extLst>
          </p:cNvPr>
          <p:cNvSpPr txBox="1"/>
          <p:nvPr userDrawn="1"/>
        </p:nvSpPr>
        <p:spPr>
          <a:xfrm>
            <a:off x="8507551" y="1586658"/>
            <a:ext cx="1174282" cy="461665"/>
          </a:xfrm>
          <a:prstGeom prst="rect">
            <a:avLst/>
          </a:prstGeom>
          <a:noFill/>
        </p:spPr>
        <p:txBody>
          <a:bodyPr wrap="square" rtlCol="0">
            <a:spAutoFit/>
          </a:bodyPr>
          <a:lstStyle/>
          <a:p>
            <a:r>
              <a:rPr lang="en-US" altLang="zh-CN" sz="2400" dirty="0">
                <a:gradFill>
                  <a:gsLst>
                    <a:gs pos="0">
                      <a:schemeClr val="accent1"/>
                    </a:gs>
                    <a:gs pos="100000">
                      <a:schemeClr val="accent3"/>
                    </a:gs>
                  </a:gsLst>
                  <a:lin ang="5400000" scaled="1"/>
                </a:gradFill>
                <a:latin typeface="+mj-lt"/>
              </a:rPr>
              <a:t>Part</a:t>
            </a:r>
            <a:endParaRPr lang="zh-CN" altLang="en-US" sz="2400" dirty="0">
              <a:gradFill>
                <a:gsLst>
                  <a:gs pos="0">
                    <a:schemeClr val="accent1"/>
                  </a:gs>
                  <a:gs pos="100000">
                    <a:schemeClr val="accent3"/>
                  </a:gs>
                </a:gsLst>
                <a:lin ang="5400000" scaled="1"/>
              </a:gradFill>
              <a:latin typeface="+mj-lt"/>
            </a:endParaRPr>
          </a:p>
        </p:txBody>
      </p:sp>
      <p:cxnSp>
        <p:nvCxnSpPr>
          <p:cNvPr id="7" name="直接连接符 6">
            <a:extLst>
              <a:ext uri="{FF2B5EF4-FFF2-40B4-BE49-F238E27FC236}">
                <a16:creationId xmlns:a16="http://schemas.microsoft.com/office/drawing/2014/main" id="{48E286B5-3608-4546-9564-4BD86A030FB7}"/>
              </a:ext>
            </a:extLst>
          </p:cNvPr>
          <p:cNvCxnSpPr/>
          <p:nvPr userDrawn="1"/>
        </p:nvCxnSpPr>
        <p:spPr>
          <a:xfrm flipH="1">
            <a:off x="9274878" y="1423202"/>
            <a:ext cx="613872" cy="943276"/>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10" name="图形 11">
            <a:extLst>
              <a:ext uri="{FF2B5EF4-FFF2-40B4-BE49-F238E27FC236}">
                <a16:creationId xmlns:a16="http://schemas.microsoft.com/office/drawing/2014/main" id="{3832FC02-7B40-45C2-8A27-EB3F4C2DB8B8}"/>
              </a:ext>
            </a:extLst>
          </p:cNvPr>
          <p:cNvGrpSpPr/>
          <p:nvPr userDrawn="1"/>
        </p:nvGrpSpPr>
        <p:grpSpPr>
          <a:xfrm>
            <a:off x="10546556" y="529487"/>
            <a:ext cx="956176" cy="332562"/>
            <a:chOff x="5024453" y="3057511"/>
            <a:chExt cx="2141810" cy="744931"/>
          </a:xfrm>
          <a:solidFill>
            <a:schemeClr val="accent1"/>
          </a:solidFill>
        </p:grpSpPr>
        <p:sp>
          <p:nvSpPr>
            <p:cNvPr id="11" name="任意多边形: 形状 10">
              <a:extLst>
                <a:ext uri="{FF2B5EF4-FFF2-40B4-BE49-F238E27FC236}">
                  <a16:creationId xmlns:a16="http://schemas.microsoft.com/office/drawing/2014/main" id="{2C5CF086-7B25-499A-86AE-54423309FCE1}"/>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F1289A03-F2DB-4CC0-86FC-A281A39535C7}"/>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109E41ED-C481-4BCC-A855-4954D7107FE6}"/>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F8B340A-DD07-48AE-9174-65B2A63C457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695B6ED2-6046-411F-8F47-54EF342F77F9}"/>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9348DC05-9219-4A7E-9C80-1862F66B4931}"/>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4E23179-6202-44C6-915A-B95F8F69E4AA}"/>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71A79AA-70ED-4C8A-94CC-2B06FB637F29}"/>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C9E36FA-E920-4481-B705-517532467C3F}"/>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CA7072A-C018-40FB-9E13-E2595C776EA7}"/>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52C0300-020C-4DEA-9D62-D157D42C7B42}"/>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B80993A-5B09-424F-9BAB-11939CFC6B15}"/>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36A6921A-9A31-4636-9630-C83363CEB3A2}"/>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A45CD37-20F9-4A4E-B434-BD7F60607C0A}"/>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530CDCE-BE6C-4F35-82F1-56C250D0DAAE}"/>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54647CB-8410-4AFF-8589-4C1B25ED85A6}"/>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5472A5C-DBDC-4E13-B2FA-42F14396CBD6}"/>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6D726BC-00D7-4F49-8EB2-02B5D2E3637D}"/>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387CA10-C348-492D-96F7-34B94C7B06E7}"/>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3D7634B-1B35-48FF-A817-EF7A2782C848}"/>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E4695AB-FEC3-421F-8553-8124AA3396A2}"/>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66A701D8-BE23-4580-949F-78857541AC0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94CE5E07-7F7D-4882-969A-00535690AF81}"/>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89AAAC01-E729-418D-8F94-BFEE5D4C8967}"/>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EAB4C57-5CA6-418B-90E6-2742CFFCB473}"/>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C3C92581-4510-4909-9D48-A699F8A75ADC}"/>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ACB3DAAF-3891-4D5A-89F1-48D0C377217D}"/>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30C112C-A549-45A1-9CB5-1B0842DC7A03}"/>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EAED85F-0ED0-4F4E-8FBD-39EE9E45FD8A}"/>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BB8B8D8-B856-4873-AEFB-AD45AE88121D}"/>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3" name="直接连接符 42">
            <a:extLst>
              <a:ext uri="{FF2B5EF4-FFF2-40B4-BE49-F238E27FC236}">
                <a16:creationId xmlns:a16="http://schemas.microsoft.com/office/drawing/2014/main" id="{BBAD2278-8155-48AA-A618-A061C9500534}"/>
              </a:ext>
            </a:extLst>
          </p:cNvPr>
          <p:cNvCxnSpPr>
            <a:cxnSpLocks/>
          </p:cNvCxnSpPr>
          <p:nvPr userDrawn="1"/>
        </p:nvCxnSpPr>
        <p:spPr>
          <a:xfrm>
            <a:off x="11518900" y="1436696"/>
            <a:ext cx="0" cy="4425089"/>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42E5EA4-FF46-437D-9253-7CDDFF731114}"/>
              </a:ext>
            </a:extLst>
          </p:cNvPr>
          <p:cNvCxnSpPr>
            <a:cxnSpLocks/>
          </p:cNvCxnSpPr>
          <p:nvPr userDrawn="1"/>
        </p:nvCxnSpPr>
        <p:spPr>
          <a:xfrm>
            <a:off x="11518900" y="2242674"/>
            <a:ext cx="0" cy="611627"/>
          </a:xfrm>
          <a:prstGeom prst="line">
            <a:avLst/>
          </a:prstGeom>
          <a:ln w="47625" cap="rnd">
            <a:round/>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53817407-9467-48C7-98E1-C20165898B7A}"/>
              </a:ext>
            </a:extLst>
          </p:cNvPr>
          <p:cNvGrpSpPr/>
          <p:nvPr userDrawn="1"/>
        </p:nvGrpSpPr>
        <p:grpSpPr>
          <a:xfrm>
            <a:off x="689267" y="643924"/>
            <a:ext cx="255020" cy="120364"/>
            <a:chOff x="11531600" y="6153108"/>
            <a:chExt cx="403792" cy="190584"/>
          </a:xfrm>
        </p:grpSpPr>
        <p:sp>
          <p:nvSpPr>
            <p:cNvPr id="46" name="平行四边形 45">
              <a:extLst>
                <a:ext uri="{FF2B5EF4-FFF2-40B4-BE49-F238E27FC236}">
                  <a16:creationId xmlns:a16="http://schemas.microsoft.com/office/drawing/2014/main" id="{9A1F96F1-9878-48BA-A4DC-0DD91FC7DED9}"/>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sp>
          <p:nvSpPr>
            <p:cNvPr id="47" name="平行四边形 46">
              <a:extLst>
                <a:ext uri="{FF2B5EF4-FFF2-40B4-BE49-F238E27FC236}">
                  <a16:creationId xmlns:a16="http://schemas.microsoft.com/office/drawing/2014/main" id="{70481016-38CC-4184-AA75-92480D394A8B}"/>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sp>
          <p:nvSpPr>
            <p:cNvPr id="48" name="平行四边形 47">
              <a:extLst>
                <a:ext uri="{FF2B5EF4-FFF2-40B4-BE49-F238E27FC236}">
                  <a16:creationId xmlns:a16="http://schemas.microsoft.com/office/drawing/2014/main" id="{E238A057-F6C6-482A-8408-98FB6D238022}"/>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grpSp>
      <p:sp>
        <p:nvSpPr>
          <p:cNvPr id="49" name="任意多边形: 形状 48">
            <a:extLst>
              <a:ext uri="{FF2B5EF4-FFF2-40B4-BE49-F238E27FC236}">
                <a16:creationId xmlns:a16="http://schemas.microsoft.com/office/drawing/2014/main" id="{98574C92-5803-44C6-9F5C-8E359E037A85}"/>
              </a:ext>
            </a:extLst>
          </p:cNvPr>
          <p:cNvSpPr/>
          <p:nvPr userDrawn="1"/>
        </p:nvSpPr>
        <p:spPr>
          <a:xfrm>
            <a:off x="11327181" y="6235700"/>
            <a:ext cx="383438" cy="316964"/>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solidFill>
            <a:schemeClr val="accent1"/>
          </a:solidFill>
          <a:ln w="19105" cap="flat">
            <a:noFill/>
            <a:prstDash val="solid"/>
            <a:miter/>
          </a:ln>
        </p:spPr>
        <p:txBody>
          <a:bodyPr rtlCol="0" anchor="ctr"/>
          <a:lstStyle/>
          <a:p>
            <a:endParaRPr lang="zh-CN" altLang="en-US" dirty="0"/>
          </a:p>
        </p:txBody>
      </p:sp>
      <p:cxnSp>
        <p:nvCxnSpPr>
          <p:cNvPr id="50" name="直接连接符 49">
            <a:extLst>
              <a:ext uri="{FF2B5EF4-FFF2-40B4-BE49-F238E27FC236}">
                <a16:creationId xmlns:a16="http://schemas.microsoft.com/office/drawing/2014/main" id="{D0F05D5B-62B7-464C-8A9A-A9DB035DD6CD}"/>
              </a:ext>
            </a:extLst>
          </p:cNvPr>
          <p:cNvCxnSpPr>
            <a:cxnSpLocks/>
          </p:cNvCxnSpPr>
          <p:nvPr userDrawn="1"/>
        </p:nvCxnSpPr>
        <p:spPr>
          <a:xfrm flipH="1">
            <a:off x="898746" y="711731"/>
            <a:ext cx="4212000" cy="0"/>
          </a:xfrm>
          <a:prstGeom prst="line">
            <a:avLst/>
          </a:prstGeom>
          <a:noFill/>
          <a:ln cap="rnd">
            <a:gradFill>
              <a:gsLst>
                <a:gs pos="0">
                  <a:schemeClr val="accent5">
                    <a:lumMod val="20000"/>
                    <a:lumOff val="80000"/>
                    <a:alpha val="0"/>
                  </a:schemeClr>
                </a:gs>
                <a:gs pos="100000">
                  <a:schemeClr val="accent3"/>
                </a:gs>
              </a:gsLst>
              <a:lin ang="0" scaled="0"/>
            </a:gradFill>
            <a:round/>
          </a:ln>
        </p:spPr>
        <p:style>
          <a:lnRef idx="2">
            <a:schemeClr val="accent1">
              <a:shade val="50000"/>
            </a:schemeClr>
          </a:lnRef>
          <a:fillRef idx="1">
            <a:schemeClr val="accent1"/>
          </a:fillRef>
          <a:effectRef idx="0">
            <a:schemeClr val="accent1"/>
          </a:effectRef>
          <a:fontRef idx="minor">
            <a:schemeClr val="lt1"/>
          </a:fontRef>
        </p:style>
      </p:cxnSp>
      <p:sp>
        <p:nvSpPr>
          <p:cNvPr id="53" name="图片占位符 52">
            <a:extLst>
              <a:ext uri="{FF2B5EF4-FFF2-40B4-BE49-F238E27FC236}">
                <a16:creationId xmlns:a16="http://schemas.microsoft.com/office/drawing/2014/main" id="{C3542880-C8C7-4562-8D58-C7E7CD27F002}"/>
              </a:ext>
            </a:extLst>
          </p:cNvPr>
          <p:cNvSpPr>
            <a:spLocks noGrp="1"/>
          </p:cNvSpPr>
          <p:nvPr>
            <p:ph type="pic" sz="quarter" idx="10" hasCustomPrompt="1"/>
          </p:nvPr>
        </p:nvSpPr>
        <p:spPr>
          <a:xfrm>
            <a:off x="175845" y="1436695"/>
            <a:ext cx="6889735" cy="4408433"/>
          </a:xfrm>
          <a:custGeom>
            <a:avLst/>
            <a:gdLst>
              <a:gd name="connsiteX0" fmla="*/ 118923 w 7182362"/>
              <a:gd name="connsiteY0" fmla="*/ 0 h 4425858"/>
              <a:gd name="connsiteX1" fmla="*/ 7063440 w 7182362"/>
              <a:gd name="connsiteY1" fmla="*/ 0 h 4425858"/>
              <a:gd name="connsiteX2" fmla="*/ 7182362 w 7182362"/>
              <a:gd name="connsiteY2" fmla="*/ 118923 h 4425858"/>
              <a:gd name="connsiteX3" fmla="*/ 7182362 w 7182362"/>
              <a:gd name="connsiteY3" fmla="*/ 4306936 h 4425858"/>
              <a:gd name="connsiteX4" fmla="*/ 7063440 w 7182362"/>
              <a:gd name="connsiteY4" fmla="*/ 4425858 h 4425858"/>
              <a:gd name="connsiteX5" fmla="*/ 118923 w 7182362"/>
              <a:gd name="connsiteY5" fmla="*/ 4425858 h 4425858"/>
              <a:gd name="connsiteX6" fmla="*/ 0 w 7182362"/>
              <a:gd name="connsiteY6" fmla="*/ 4306936 h 4425858"/>
              <a:gd name="connsiteX7" fmla="*/ 0 w 7182362"/>
              <a:gd name="connsiteY7" fmla="*/ 118923 h 4425858"/>
              <a:gd name="connsiteX8" fmla="*/ 118923 w 7182362"/>
              <a:gd name="connsiteY8" fmla="*/ 0 h 442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362" h="4425858">
                <a:moveTo>
                  <a:pt x="118923" y="0"/>
                </a:moveTo>
                <a:lnTo>
                  <a:pt x="7063440" y="0"/>
                </a:lnTo>
                <a:cubicBezTo>
                  <a:pt x="7129119" y="0"/>
                  <a:pt x="7182362" y="53244"/>
                  <a:pt x="7182362" y="118923"/>
                </a:cubicBezTo>
                <a:lnTo>
                  <a:pt x="7182362" y="4306936"/>
                </a:lnTo>
                <a:cubicBezTo>
                  <a:pt x="7182362" y="4372615"/>
                  <a:pt x="7129119" y="4425858"/>
                  <a:pt x="7063440" y="4425858"/>
                </a:cubicBezTo>
                <a:lnTo>
                  <a:pt x="118923" y="4425858"/>
                </a:lnTo>
                <a:cubicBezTo>
                  <a:pt x="53243" y="4425858"/>
                  <a:pt x="0" y="4372615"/>
                  <a:pt x="0" y="4306936"/>
                </a:cubicBezTo>
                <a:lnTo>
                  <a:pt x="0" y="118923"/>
                </a:lnTo>
                <a:cubicBezTo>
                  <a:pt x="0" y="53244"/>
                  <a:pt x="53243" y="0"/>
                  <a:pt x="118923" y="0"/>
                </a:cubicBezTo>
                <a:close/>
              </a:path>
            </a:pathLst>
          </a:custGeom>
        </p:spPr>
        <p:txBody>
          <a:bodyPr wrap="square" anchor="ctr" anchorCtr="0">
            <a:noAutofit/>
          </a:bodyPr>
          <a:lstStyle>
            <a:lvl1pPr marL="0" indent="0" algn="ctr">
              <a:buNone/>
              <a:defRPr>
                <a:solidFill>
                  <a:schemeClr val="tx1"/>
                </a:solidFill>
              </a:defRPr>
            </a:lvl1pPr>
          </a:lstStyle>
          <a:p>
            <a:r>
              <a:rPr lang="zh-CN" altLang="en-US" dirty="0"/>
              <a:t>点击插入本地图片</a:t>
            </a:r>
          </a:p>
        </p:txBody>
      </p:sp>
      <p:sp>
        <p:nvSpPr>
          <p:cNvPr id="54" name="文本占位符 61">
            <a:extLst>
              <a:ext uri="{FF2B5EF4-FFF2-40B4-BE49-F238E27FC236}">
                <a16:creationId xmlns:a16="http://schemas.microsoft.com/office/drawing/2014/main" id="{EEF2EB4D-C8B7-45C3-A25F-301CC0A7ECCC}"/>
              </a:ext>
            </a:extLst>
          </p:cNvPr>
          <p:cNvSpPr>
            <a:spLocks noGrp="1"/>
          </p:cNvSpPr>
          <p:nvPr>
            <p:ph type="body" sz="quarter" idx="11" hasCustomPrompt="1"/>
          </p:nvPr>
        </p:nvSpPr>
        <p:spPr>
          <a:xfrm>
            <a:off x="7780173" y="2440458"/>
            <a:ext cx="3307128" cy="582763"/>
          </a:xfrm>
          <a:prstGeom prst="rect">
            <a:avLst/>
          </a:prstGeom>
          <a:noFill/>
        </p:spPr>
        <p:txBody>
          <a:bodyPr wrap="square" lIns="0" tIns="36000" rIns="0" bIns="36000" rtlCol="0" anchor="ctr">
            <a:noAutofit/>
          </a:bodyPr>
          <a:lstStyle>
            <a:lvl1pPr marL="0" indent="0" algn="ctr" defTabSz="914400" rtl="0" eaLnBrk="1" latinLnBrk="0" hangingPunct="1">
              <a:lnSpc>
                <a:spcPct val="110000"/>
              </a:lnSpc>
              <a:buNone/>
              <a:defRPr lang="zh-CN" altLang="en-US" sz="2800" kern="1200" dirty="0">
                <a:solidFill>
                  <a:schemeClr val="tx1"/>
                </a:solidFill>
                <a:latin typeface="+mn-lt"/>
                <a:ea typeface="+mn-ea"/>
                <a:cs typeface="+mn-cs"/>
              </a:defRPr>
            </a:lvl1pPr>
          </a:lstStyle>
          <a:p>
            <a:pPr marL="0" lvl="0">
              <a:lnSpc>
                <a:spcPct val="110000"/>
              </a:lnSpc>
            </a:pPr>
            <a:r>
              <a:rPr lang="zh-CN" altLang="en-US" dirty="0"/>
              <a:t>点击输入标题</a:t>
            </a:r>
          </a:p>
        </p:txBody>
      </p:sp>
      <p:sp>
        <p:nvSpPr>
          <p:cNvPr id="55" name="文本占位符 61">
            <a:extLst>
              <a:ext uri="{FF2B5EF4-FFF2-40B4-BE49-F238E27FC236}">
                <a16:creationId xmlns:a16="http://schemas.microsoft.com/office/drawing/2014/main" id="{BE0979E0-7F9A-42F6-BCFE-3DE8441D9258}"/>
              </a:ext>
            </a:extLst>
          </p:cNvPr>
          <p:cNvSpPr>
            <a:spLocks noGrp="1"/>
          </p:cNvSpPr>
          <p:nvPr>
            <p:ph type="body" sz="quarter" idx="12" hasCustomPrompt="1"/>
          </p:nvPr>
        </p:nvSpPr>
        <p:spPr>
          <a:xfrm>
            <a:off x="7780173" y="3377323"/>
            <a:ext cx="3317046" cy="2561265"/>
          </a:xfrm>
          <a:prstGeom prst="rect">
            <a:avLst/>
          </a:prstGeom>
          <a:noFill/>
        </p:spPr>
        <p:txBody>
          <a:bodyPr wrap="square" lIns="72000" tIns="0" bIns="0" rtlCol="0">
            <a:noAutofit/>
          </a:bodyPr>
          <a:lstStyle>
            <a:lvl1pPr marL="457200" indent="-457200" algn="l" defTabSz="914400" rtl="0" eaLnBrk="1" latinLnBrk="0" hangingPunct="1">
              <a:lnSpc>
                <a:spcPct val="120000"/>
              </a:lnSpc>
              <a:spcBef>
                <a:spcPts val="0"/>
              </a:spcBef>
              <a:buClr>
                <a:schemeClr val="accent6"/>
              </a:buClr>
              <a:buSzPct val="80000"/>
              <a:buFont typeface="Arial" panose="020B0604020202020204" pitchFamily="34" charset="0"/>
              <a:buChar char="▼"/>
              <a:defRPr lang="zh-CN" altLang="en-US" sz="2000" kern="1200" dirty="0">
                <a:solidFill>
                  <a:schemeClr val="bg2">
                    <a:lumMod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marL="457200" lvl="0" indent="-457200">
              <a:lnSpc>
                <a:spcPct val="120000"/>
              </a:lnSpc>
              <a:buClr>
                <a:schemeClr val="accent6"/>
              </a:buClr>
              <a:buSzPct val="80000"/>
              <a:buChar char="▼"/>
            </a:pPr>
            <a:r>
              <a:rPr lang="zh-CN" altLang="en-US" dirty="0"/>
              <a:t>列举一些要点</a:t>
            </a:r>
            <a:endParaRPr lang="en-US" altLang="zh-CN" dirty="0"/>
          </a:p>
          <a:p>
            <a:pPr marL="457200" lvl="0" indent="-457200">
              <a:lnSpc>
                <a:spcPct val="120000"/>
              </a:lnSpc>
              <a:buClr>
                <a:schemeClr val="accent6"/>
              </a:buClr>
              <a:buSzPct val="80000"/>
              <a:buChar char="▼"/>
            </a:pPr>
            <a:r>
              <a:rPr lang="zh-CN" altLang="en-US" dirty="0"/>
              <a:t>尽量简短</a:t>
            </a:r>
            <a:endParaRPr lang="en-US" altLang="zh-CN" dirty="0"/>
          </a:p>
          <a:p>
            <a:pPr marL="457200" lvl="0" indent="-457200">
              <a:lnSpc>
                <a:spcPct val="120000"/>
              </a:lnSpc>
              <a:buClr>
                <a:schemeClr val="accent6"/>
              </a:buClr>
              <a:buSzPct val="80000"/>
              <a:buChar char="▼"/>
            </a:pPr>
            <a:r>
              <a:rPr lang="zh-CN" altLang="en-US" dirty="0"/>
              <a:t>多用短语</a:t>
            </a:r>
            <a:endParaRPr lang="en-US" altLang="zh-CN" dirty="0"/>
          </a:p>
          <a:p>
            <a:pPr marL="457200" lvl="0" indent="-457200">
              <a:lnSpc>
                <a:spcPct val="120000"/>
              </a:lnSpc>
              <a:buClr>
                <a:schemeClr val="accent6"/>
              </a:buClr>
              <a:buSzPct val="80000"/>
              <a:buChar char="▼"/>
            </a:pPr>
            <a:r>
              <a:rPr lang="en-US" altLang="zh-CN" dirty="0"/>
              <a:t>……</a:t>
            </a:r>
            <a:endParaRPr lang="zh-CN" altLang="en-US" dirty="0"/>
          </a:p>
        </p:txBody>
      </p:sp>
      <p:sp>
        <p:nvSpPr>
          <p:cNvPr id="57" name="文本占位符 56">
            <a:extLst>
              <a:ext uri="{FF2B5EF4-FFF2-40B4-BE49-F238E27FC236}">
                <a16:creationId xmlns:a16="http://schemas.microsoft.com/office/drawing/2014/main" id="{95ABCF68-D81B-40B2-9D4D-E6EAD33F021D}"/>
              </a:ext>
            </a:extLst>
          </p:cNvPr>
          <p:cNvSpPr>
            <a:spLocks noGrp="1"/>
          </p:cNvSpPr>
          <p:nvPr>
            <p:ph type="body" sz="quarter" idx="13" hasCustomPrompt="1"/>
          </p:nvPr>
        </p:nvSpPr>
        <p:spPr>
          <a:xfrm>
            <a:off x="9208563" y="1658526"/>
            <a:ext cx="1528763" cy="1131888"/>
          </a:xfrm>
          <a:prstGeom prst="rect">
            <a:avLst/>
          </a:prstGeom>
        </p:spPr>
        <p:txBody>
          <a:bodyPr/>
          <a:lstStyle>
            <a:lvl1pPr marL="0" indent="0" algn="ctr" defTabSz="914400" rtl="0" eaLnBrk="1" latinLnBrk="0" hangingPunct="1">
              <a:buNone/>
              <a:defRPr lang="zh-CN" altLang="en-US" sz="5400" kern="1200" dirty="0">
                <a:gradFill>
                  <a:gsLst>
                    <a:gs pos="0">
                      <a:schemeClr val="accent1"/>
                    </a:gs>
                    <a:gs pos="100000">
                      <a:schemeClr val="accent3"/>
                    </a:gs>
                  </a:gsLst>
                  <a:lin ang="5400000" scaled="1"/>
                </a:gradFill>
                <a:latin typeface="+mj-lt"/>
                <a:ea typeface="+mn-ea"/>
                <a:cs typeface="+mn-cs"/>
              </a:defRPr>
            </a:lvl1pPr>
          </a:lstStyle>
          <a:p>
            <a:pPr lvl="0"/>
            <a:r>
              <a:rPr lang="en-US" altLang="zh-CN" dirty="0"/>
              <a:t>1</a:t>
            </a:r>
            <a:endParaRPr lang="zh-CN" altLang="en-US" dirty="0"/>
          </a:p>
        </p:txBody>
      </p:sp>
      <p:sp>
        <p:nvSpPr>
          <p:cNvPr id="51" name="页脚占位符 43">
            <a:extLst>
              <a:ext uri="{FF2B5EF4-FFF2-40B4-BE49-F238E27FC236}">
                <a16:creationId xmlns:a16="http://schemas.microsoft.com/office/drawing/2014/main" id="{D67A7BFD-8E17-46EE-90AA-A703419BE4A3}"/>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3123702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大空间空白页1">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6308" y="278399"/>
            <a:ext cx="9683943" cy="745175"/>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0" y="278500"/>
            <a:ext cx="9677635" cy="74507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7" name="页脚占位符 43">
            <a:extLst>
              <a:ext uri="{FF2B5EF4-FFF2-40B4-BE49-F238E27FC236}">
                <a16:creationId xmlns:a16="http://schemas.microsoft.com/office/drawing/2014/main" id="{2AF2B42A-1894-4340-86C5-521C0CB2DDD7}"/>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  </a:t>
            </a:r>
            <a:fld id="{01B0EC1B-3CE7-405C-AC05-3D17991AED3C}" type="slidenum">
              <a:rPr lang="zh-CN" altLang="en-US" smtClean="0"/>
              <a:pPr/>
              <a:t>‹#›</a:t>
            </a:fld>
            <a:endParaRPr lang="zh-CN" altLang="en-US" dirty="0"/>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点击输入您的节标题</a:t>
            </a:r>
          </a:p>
        </p:txBody>
      </p:sp>
      <p:sp>
        <p:nvSpPr>
          <p:cNvPr id="10" name="内容占位符 9">
            <a:extLst>
              <a:ext uri="{FF2B5EF4-FFF2-40B4-BE49-F238E27FC236}">
                <a16:creationId xmlns:a16="http://schemas.microsoft.com/office/drawing/2014/main" id="{8BB64985-F999-4F5F-9DB4-601E6B6936B6}"/>
              </a:ext>
            </a:extLst>
          </p:cNvPr>
          <p:cNvSpPr>
            <a:spLocks noGrp="1"/>
          </p:cNvSpPr>
          <p:nvPr>
            <p:ph sz="quarter" idx="10" hasCustomPrompt="1"/>
          </p:nvPr>
        </p:nvSpPr>
        <p:spPr>
          <a:xfrm>
            <a:off x="1306513" y="1434491"/>
            <a:ext cx="9578975" cy="4313238"/>
          </a:xfrm>
          <a:prstGeom prst="rect">
            <a:avLst/>
          </a:prstGeom>
        </p:spPr>
        <p:txBody>
          <a:bodyPr anchor="ctr"/>
          <a:lstStyle>
            <a:lvl1pPr marL="0" indent="0" algn="ctr">
              <a:lnSpc>
                <a:spcPct val="150000"/>
              </a:lnSpc>
              <a:buNone/>
              <a:defRPr>
                <a:solidFill>
                  <a:schemeClr val="tx1">
                    <a:alpha val="50000"/>
                  </a:schemeClr>
                </a:solidFill>
              </a:defRPr>
            </a:lvl1pPr>
            <a:lvl2pPr marL="457200" indent="0">
              <a:buNone/>
              <a:defRPr/>
            </a:lvl2pPr>
          </a:lstStyle>
          <a:p>
            <a:pPr lvl="0"/>
            <a:r>
              <a:rPr lang="zh-CN" altLang="en-US" dirty="0"/>
              <a:t>本页为空白页，保留了与其他页面统一的设计元素</a:t>
            </a:r>
            <a:endParaRPr lang="en-US" altLang="zh-CN" dirty="0"/>
          </a:p>
          <a:p>
            <a:pPr lvl="0"/>
            <a:r>
              <a:rPr lang="zh-CN" altLang="en-US" dirty="0"/>
              <a:t>您可以自由排版</a:t>
            </a:r>
          </a:p>
        </p:txBody>
      </p:sp>
    </p:spTree>
    <p:extLst>
      <p:ext uri="{BB962C8B-B14F-4D97-AF65-F5344CB8AC3E}">
        <p14:creationId xmlns:p14="http://schemas.microsoft.com/office/powerpoint/2010/main" val="2425665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结束页-无图左右排版">
    <p:spTree>
      <p:nvGrpSpPr>
        <p:cNvPr id="1" name=""/>
        <p:cNvGrpSpPr/>
        <p:nvPr/>
      </p:nvGrpSpPr>
      <p:grpSpPr>
        <a:xfrm>
          <a:off x="0" y="0"/>
          <a:ext cx="0" cy="0"/>
          <a:chOff x="0" y="0"/>
          <a:chExt cx="0" cy="0"/>
        </a:xfrm>
      </p:grpSpPr>
      <p:sp>
        <p:nvSpPr>
          <p:cNvPr id="78" name="任意多边形: 形状 77">
            <a:extLst>
              <a:ext uri="{FF2B5EF4-FFF2-40B4-BE49-F238E27FC236}">
                <a16:creationId xmlns:a16="http://schemas.microsoft.com/office/drawing/2014/main" id="{60C18BFA-710F-4619-ADBB-5C35F283ACEB}"/>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EAF59195-D710-42B3-BA0B-71D5BE9EB75D}"/>
              </a:ext>
            </a:extLst>
          </p:cNvPr>
          <p:cNvSpPr/>
          <p:nvPr userDrawn="1"/>
        </p:nvSpPr>
        <p:spPr>
          <a:xfrm>
            <a:off x="-18980" y="278500"/>
            <a:ext cx="9696615" cy="74507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79">
            <a:extLst>
              <a:ext uri="{FF2B5EF4-FFF2-40B4-BE49-F238E27FC236}">
                <a16:creationId xmlns:a16="http://schemas.microsoft.com/office/drawing/2014/main" id="{5C97B09D-C1C2-49CC-ACDF-1215AA0D0D4F}"/>
              </a:ext>
            </a:extLst>
          </p:cNvPr>
          <p:cNvSpPr/>
          <p:nvPr userDrawn="1"/>
        </p:nvSpPr>
        <p:spPr>
          <a:xfrm>
            <a:off x="0" y="284910"/>
            <a:ext cx="9677635" cy="73866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1" name="任意多边形: 形状 80">
            <a:extLst>
              <a:ext uri="{FF2B5EF4-FFF2-40B4-BE49-F238E27FC236}">
                <a16:creationId xmlns:a16="http://schemas.microsoft.com/office/drawing/2014/main" id="{6A6F1CC2-9FF6-4017-8D15-38918C7DF1B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4" name="图形 11">
            <a:extLst>
              <a:ext uri="{FF2B5EF4-FFF2-40B4-BE49-F238E27FC236}">
                <a16:creationId xmlns:a16="http://schemas.microsoft.com/office/drawing/2014/main" id="{2FCAC575-5CEE-49B6-AD56-AB4E7AF0BDF3}"/>
              </a:ext>
            </a:extLst>
          </p:cNvPr>
          <p:cNvGrpSpPr/>
          <p:nvPr userDrawn="1"/>
        </p:nvGrpSpPr>
        <p:grpSpPr>
          <a:xfrm>
            <a:off x="10028370" y="405184"/>
            <a:ext cx="1414330" cy="491910"/>
            <a:chOff x="5024453" y="3057511"/>
            <a:chExt cx="2141810" cy="744931"/>
          </a:xfrm>
          <a:solidFill>
            <a:schemeClr val="accent1"/>
          </a:solidFill>
        </p:grpSpPr>
        <p:sp>
          <p:nvSpPr>
            <p:cNvPr id="85" name="任意多边形: 形状 84">
              <a:extLst>
                <a:ext uri="{FF2B5EF4-FFF2-40B4-BE49-F238E27FC236}">
                  <a16:creationId xmlns:a16="http://schemas.microsoft.com/office/drawing/2014/main" id="{4E078A2A-6A59-4695-92F5-02BC120E5E2C}"/>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0D77653A-86BE-4BA9-A2D0-EE9ADC1A7B5C}"/>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AED42C25-85D7-4A52-9076-358B5CC05412}"/>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F6CFE3C-502C-4F07-98E8-912F4ECFF055}"/>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66F3E7E-6432-4F6C-B324-B913A7B136B4}"/>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9497FAB3-1348-4151-BA37-3B3D331ACC9E}"/>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9302C06F-6E62-45C5-A975-1A8E7E8915D4}"/>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C939FBC1-F316-40F7-BE7E-E0B349A76888}"/>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32BAE788-4457-48E1-8CDA-243679BC4C1F}"/>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BE9B25E-FD0E-4D22-9834-F432B04D71B8}"/>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7A6E815-BE11-4F60-9EAE-F0500705FE11}"/>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4CB19DF4-6F1A-462D-B4A2-9260D1EE7D17}"/>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4C72830-75F2-425D-B8E1-5F077BE071E5}"/>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6131C1E-04D9-4A11-8AB5-DA0AD7826870}"/>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52421CC9-0F59-4CB2-A346-F4CFE9E6D167}"/>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879ED03-3301-47CD-B258-FEFF95FA7CB0}"/>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E6C119D-3DEF-420D-879F-C1B7357C8739}"/>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3D064A8-D2A8-4F70-A9B1-6F8F950CC705}"/>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C74DD63-42B6-47AD-A21F-939022C04B4D}"/>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34021BE4-F548-42C7-AF69-219ECBB67425}"/>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163F6460-0548-4BE0-9EF8-9A357A23E5C4}"/>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84A44E7-70D7-432C-BA95-C777625BC169}"/>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680C120-00EB-43B7-81D8-FFAC2C3C3D79}"/>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7D811158-A4FA-421C-A89D-BA25D566F328}"/>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C59C916-24EA-43B6-AB03-B9F8C0CF4671}"/>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A175735-1646-4461-9E13-7CBD42475581}"/>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3B2CD99-DFBB-475D-9B8C-36AB79BCF712}"/>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A80AB682-12DA-4756-A5B7-8302BEB69E6F}"/>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4DD3027D-DE86-43C4-A0C4-2EC31F6C81CD}"/>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46955E0-F030-4A7C-9D9C-827E11D96C3F}"/>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118" name="直接连接符 117">
            <a:extLst>
              <a:ext uri="{FF2B5EF4-FFF2-40B4-BE49-F238E27FC236}">
                <a16:creationId xmlns:a16="http://schemas.microsoft.com/office/drawing/2014/main" id="{2B390924-F0F6-4690-8FF2-BB32CA3BA340}"/>
              </a:ext>
            </a:extLst>
          </p:cNvPr>
          <p:cNvCxnSpPr>
            <a:cxnSpLocks/>
            <a:endCxn id="120"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119" name="组合 118">
            <a:extLst>
              <a:ext uri="{FF2B5EF4-FFF2-40B4-BE49-F238E27FC236}">
                <a16:creationId xmlns:a16="http://schemas.microsoft.com/office/drawing/2014/main" id="{8C7FB8AF-C1F6-4285-A82B-CD5D65F72808}"/>
              </a:ext>
            </a:extLst>
          </p:cNvPr>
          <p:cNvGrpSpPr/>
          <p:nvPr userDrawn="1"/>
        </p:nvGrpSpPr>
        <p:grpSpPr>
          <a:xfrm>
            <a:off x="11518900" y="6175518"/>
            <a:ext cx="255020" cy="120364"/>
            <a:chOff x="11531600" y="6153108"/>
            <a:chExt cx="403792" cy="190584"/>
          </a:xfrm>
        </p:grpSpPr>
        <p:sp>
          <p:nvSpPr>
            <p:cNvPr id="120" name="平行四边形 119">
              <a:extLst>
                <a:ext uri="{FF2B5EF4-FFF2-40B4-BE49-F238E27FC236}">
                  <a16:creationId xmlns:a16="http://schemas.microsoft.com/office/drawing/2014/main" id="{96112B82-B2BE-4196-B339-345FBE4D8CEF}"/>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1" name="平行四边形 120">
              <a:extLst>
                <a:ext uri="{FF2B5EF4-FFF2-40B4-BE49-F238E27FC236}">
                  <a16:creationId xmlns:a16="http://schemas.microsoft.com/office/drawing/2014/main" id="{B2AEE8E7-E77C-4028-AAFD-994D1849E9D4}"/>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2" name="平行四边形 121">
              <a:extLst>
                <a:ext uri="{FF2B5EF4-FFF2-40B4-BE49-F238E27FC236}">
                  <a16:creationId xmlns:a16="http://schemas.microsoft.com/office/drawing/2014/main" id="{4E0AB20C-45D8-48FC-94E1-4A178C60BB07}"/>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45" name="任意多边形: 形状 144">
            <a:extLst>
              <a:ext uri="{FF2B5EF4-FFF2-40B4-BE49-F238E27FC236}">
                <a16:creationId xmlns:a16="http://schemas.microsoft.com/office/drawing/2014/main" id="{83D88382-29AB-476C-8B1B-4B6050B8460C}"/>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7" name="等腰三角形 72">
            <a:extLst>
              <a:ext uri="{FF2B5EF4-FFF2-40B4-BE49-F238E27FC236}">
                <a16:creationId xmlns:a16="http://schemas.microsoft.com/office/drawing/2014/main" id="{6BBC5B14-3E11-4D92-9D7F-F528ADFCE5CF}"/>
              </a:ext>
            </a:extLst>
          </p:cNvPr>
          <p:cNvSpPr/>
          <p:nvPr userDrawn="1"/>
        </p:nvSpPr>
        <p:spPr>
          <a:xfrm rot="3112222">
            <a:off x="16882230" y="5735848"/>
            <a:ext cx="270190" cy="220337"/>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solidFill>
            <a:schemeClr val="accent2"/>
          </a:solidFill>
          <a:ln w="15875" cap="rnd">
            <a:noFill/>
            <a:prstDash val="sysDash"/>
            <a:round/>
          </a:ln>
          <a:effectLst>
            <a:softEdge rad="63500"/>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A7B9A59-72EF-4BA8-9E71-90F461FFA6E3}"/>
              </a:ext>
            </a:extLst>
          </p:cNvPr>
          <p:cNvSpPr/>
          <p:nvPr userDrawn="1"/>
        </p:nvSpPr>
        <p:spPr>
          <a:xfrm flipH="1">
            <a:off x="9834894" y="1883412"/>
            <a:ext cx="4619787" cy="3818891"/>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chemeClr val="accent1">
                  <a:alpha val="60000"/>
                </a:schemeClr>
              </a:gs>
              <a:gs pos="100000">
                <a:schemeClr val="accent3">
                  <a:alpha val="0"/>
                </a:schemeClr>
              </a:gs>
            </a:gsLst>
            <a:lin ang="5400000" scaled="1"/>
          </a:gradFill>
          <a:ln w="19105" cap="flat">
            <a:noFill/>
            <a:prstDash val="solid"/>
            <a:miter/>
          </a:ln>
        </p:spPr>
        <p:txBody>
          <a:bodyPr rtlCol="0" anchor="ctr"/>
          <a:lstStyle/>
          <a:p>
            <a:endParaRPr lang="zh-CN" altLang="en-US" dirty="0"/>
          </a:p>
        </p:txBody>
      </p:sp>
      <p:grpSp>
        <p:nvGrpSpPr>
          <p:cNvPr id="160" name="组合 159">
            <a:extLst>
              <a:ext uri="{FF2B5EF4-FFF2-40B4-BE49-F238E27FC236}">
                <a16:creationId xmlns:a16="http://schemas.microsoft.com/office/drawing/2014/main" id="{69098C5B-C350-4DDC-AC4D-D3501C1B4B24}"/>
              </a:ext>
            </a:extLst>
          </p:cNvPr>
          <p:cNvGrpSpPr/>
          <p:nvPr userDrawn="1"/>
        </p:nvGrpSpPr>
        <p:grpSpPr>
          <a:xfrm>
            <a:off x="669262" y="2554347"/>
            <a:ext cx="7642393" cy="165100"/>
            <a:chOff x="-949493" y="3489466"/>
            <a:chExt cx="7642393" cy="165100"/>
          </a:xfrm>
        </p:grpSpPr>
        <p:sp>
          <p:nvSpPr>
            <p:cNvPr id="161" name="任意多边形: 形状 160">
              <a:extLst>
                <a:ext uri="{FF2B5EF4-FFF2-40B4-BE49-F238E27FC236}">
                  <a16:creationId xmlns:a16="http://schemas.microsoft.com/office/drawing/2014/main" id="{F43B9D0A-DB08-4F11-AEE4-F231688C8A7A}"/>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2" name="直接连接符 161">
              <a:extLst>
                <a:ext uri="{FF2B5EF4-FFF2-40B4-BE49-F238E27FC236}">
                  <a16:creationId xmlns:a16="http://schemas.microsoft.com/office/drawing/2014/main" id="{FE6ED761-57E2-4675-AFB7-60A944CAEF70}"/>
                </a:ext>
              </a:extLst>
            </p:cNvPr>
            <p:cNvCxnSpPr>
              <a:cxnSpLocks/>
            </p:cNvCxnSpPr>
            <p:nvPr/>
          </p:nvCxnSpPr>
          <p:spPr>
            <a:xfrm>
              <a:off x="-949493" y="3489466"/>
              <a:ext cx="7289333"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3" name="答辩人占位符">
            <a:extLst>
              <a:ext uri="{FF2B5EF4-FFF2-40B4-BE49-F238E27FC236}">
                <a16:creationId xmlns:a16="http://schemas.microsoft.com/office/drawing/2014/main" id="{C6BE9921-46FC-4166-9CAF-3C252FB34975}"/>
              </a:ext>
            </a:extLst>
          </p:cNvPr>
          <p:cNvSpPr>
            <a:spLocks noGrp="1"/>
          </p:cNvSpPr>
          <p:nvPr>
            <p:ph type="body" sz="quarter" idx="13" hasCustomPrompt="1"/>
          </p:nvPr>
        </p:nvSpPr>
        <p:spPr>
          <a:xfrm>
            <a:off x="667810" y="4648597"/>
            <a:ext cx="3469616" cy="341632"/>
          </a:xfrm>
          <a:prstGeom prst="rect">
            <a:avLst/>
          </a:prstGeom>
          <a:noFill/>
        </p:spPr>
        <p:txBody>
          <a:bodyPr wrap="square" lIns="0" rtlCol="0" anchor="ctr">
            <a:normAutofit/>
          </a:bodyPr>
          <a:lstStyle>
            <a:lvl1pPr marL="0" indent="0">
              <a:buNone/>
              <a:defRPr lang="zh-CN" altLang="en-US" sz="1800" dirty="0" smtClean="0">
                <a:latin typeface="+mn-lt"/>
                <a:ea typeface="+mn-ea"/>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lvl="0"/>
            <a:r>
              <a:rPr lang="zh-CN" altLang="en-US" dirty="0"/>
              <a:t>答辩人：单击输入</a:t>
            </a:r>
          </a:p>
        </p:txBody>
      </p:sp>
      <p:sp>
        <p:nvSpPr>
          <p:cNvPr id="163" name="联系方式占位符">
            <a:extLst>
              <a:ext uri="{FF2B5EF4-FFF2-40B4-BE49-F238E27FC236}">
                <a16:creationId xmlns:a16="http://schemas.microsoft.com/office/drawing/2014/main" id="{E5D58C44-6106-4287-939E-15DE43E27E48}"/>
              </a:ext>
            </a:extLst>
          </p:cNvPr>
          <p:cNvSpPr>
            <a:spLocks noGrp="1"/>
          </p:cNvSpPr>
          <p:nvPr>
            <p:ph type="body" sz="quarter" idx="14" hasCustomPrompt="1"/>
          </p:nvPr>
        </p:nvSpPr>
        <p:spPr>
          <a:xfrm>
            <a:off x="667810" y="5109410"/>
            <a:ext cx="4237677" cy="726609"/>
          </a:xfrm>
          <a:prstGeom prst="rect">
            <a:avLst/>
          </a:prstGeom>
        </p:spPr>
        <p:txBody>
          <a:bodyPr wrap="square" lIns="0" rtlCol="0">
            <a:normAutofit/>
          </a:bodyPr>
          <a:lstStyle>
            <a:lvl1pPr marL="0" indent="0">
              <a:lnSpc>
                <a:spcPct val="120000"/>
              </a:lnSpc>
              <a:spcBef>
                <a:spcPts val="0"/>
              </a:spcBef>
              <a:buNone/>
              <a:defRPr lang="zh-CN" altLang="en-US" sz="1800" dirty="0">
                <a:solidFill>
                  <a:schemeClr val="tx1">
                    <a:alpha val="70000"/>
                  </a:schemeClr>
                </a:solidFill>
                <a:latin typeface="+mn-lt"/>
                <a:ea typeface="+mn-ea"/>
                <a:cs typeface="+mn-cs"/>
              </a:defRPr>
            </a:lvl1pPr>
          </a:lstStyle>
          <a:p>
            <a:pPr marL="0" lvl="0"/>
            <a:r>
              <a:rPr lang="en-US" altLang="zh-CN" dirty="0"/>
              <a:t>Tel:188XXXXXX</a:t>
            </a:r>
          </a:p>
          <a:p>
            <a:pPr marL="0" lvl="0"/>
            <a:r>
              <a:rPr lang="en-US" altLang="zh-CN" dirty="0" err="1"/>
              <a:t>Email:ph-awesome@zju.edu.cn</a:t>
            </a:r>
            <a:endParaRPr lang="zh-CN" altLang="en-US" dirty="0"/>
          </a:p>
        </p:txBody>
      </p:sp>
      <p:sp>
        <p:nvSpPr>
          <p:cNvPr id="5" name="感谢">
            <a:extLst>
              <a:ext uri="{FF2B5EF4-FFF2-40B4-BE49-F238E27FC236}">
                <a16:creationId xmlns:a16="http://schemas.microsoft.com/office/drawing/2014/main" id="{671DCB5B-FFC0-4748-AC96-2C71E0006A28}"/>
              </a:ext>
            </a:extLst>
          </p:cNvPr>
          <p:cNvSpPr>
            <a:spLocks noGrp="1"/>
          </p:cNvSpPr>
          <p:nvPr>
            <p:ph type="body" sz="quarter" idx="15" hasCustomPrompt="1"/>
          </p:nvPr>
        </p:nvSpPr>
        <p:spPr>
          <a:xfrm>
            <a:off x="667810" y="1962071"/>
            <a:ext cx="2778760" cy="492443"/>
          </a:xfrm>
          <a:prstGeom prst="rect">
            <a:avLst/>
          </a:prstGeom>
          <a:noFill/>
        </p:spPr>
        <p:txBody>
          <a:bodyPr wrap="square" lIns="0" tIns="0" rIns="0" bIns="0" rtlCol="0">
            <a:spAutoFit/>
          </a:bodyPr>
          <a:lstStyle>
            <a:lvl1pPr>
              <a:defRPr kumimoji="0" lang="zh-CN" altLang="en-US" sz="3200" b="0" i="0" u="none" strike="noStrike" cap="none" spc="0" normalizeH="0" baseline="0" dirty="0" smtClean="0">
                <a:ln>
                  <a:noFill/>
                </a:ln>
                <a:solidFill>
                  <a:srgbClr val="262626"/>
                </a:solidFill>
                <a:effectLst/>
                <a:uLnTx/>
                <a:uFillTx/>
                <a:latin typeface="思源宋体 CN SemiBold"/>
                <a:ea typeface="思源宋体 CN SemiBold"/>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zh-CN" altLang="en-US" dirty="0"/>
              <a:t>感谢倾听</a:t>
            </a:r>
          </a:p>
        </p:txBody>
      </p:sp>
      <p:sp>
        <p:nvSpPr>
          <p:cNvPr id="7" name="指正">
            <a:extLst>
              <a:ext uri="{FF2B5EF4-FFF2-40B4-BE49-F238E27FC236}">
                <a16:creationId xmlns:a16="http://schemas.microsoft.com/office/drawing/2014/main" id="{7709D3C7-B484-4C73-B325-ACD30E6D1298}"/>
              </a:ext>
            </a:extLst>
          </p:cNvPr>
          <p:cNvSpPr>
            <a:spLocks noGrp="1"/>
          </p:cNvSpPr>
          <p:nvPr>
            <p:ph type="body" sz="quarter" idx="16" hasCustomPrompt="1"/>
          </p:nvPr>
        </p:nvSpPr>
        <p:spPr>
          <a:xfrm>
            <a:off x="667810" y="2713869"/>
            <a:ext cx="8259195" cy="738664"/>
          </a:xfrm>
          <a:prstGeom prst="rect">
            <a:avLst/>
          </a:prstGeom>
          <a:noFill/>
        </p:spPr>
        <p:txBody>
          <a:bodyPr wrap="square" lIns="0" tIns="0" rIns="0" bIns="0" rtlCol="0">
            <a:spAutoFit/>
          </a:bodyPr>
          <a:lstStyle>
            <a:lvl1pPr>
              <a:defRPr lang="zh-CN" altLang="en-US" sz="4800" dirty="0" smtClean="0">
                <a:solidFill>
                  <a:srgbClr val="262626"/>
                </a:solidFill>
                <a:latin typeface="思源宋体 CN Heavy" panose="02020900000000000000" pitchFamily="18" charset="-122"/>
                <a:ea typeface="思源宋体 CN Heavy" panose="02020900000000000000" pitchFamily="18" charset="-122"/>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zh-CN" altLang="en-US" dirty="0"/>
              <a:t>敬 请 各 位 老 师 批 评 指 正</a:t>
            </a:r>
          </a:p>
        </p:txBody>
      </p:sp>
      <p:sp>
        <p:nvSpPr>
          <p:cNvPr id="54" name="页脚占位符 43">
            <a:extLst>
              <a:ext uri="{FF2B5EF4-FFF2-40B4-BE49-F238E27FC236}">
                <a16:creationId xmlns:a16="http://schemas.microsoft.com/office/drawing/2014/main" id="{968DAD58-5664-4B74-96E6-B95F07C1B2D9}"/>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137357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团队介绍页-三人">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1" y="251850"/>
            <a:ext cx="9677635" cy="77172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24928" y="251850"/>
            <a:ext cx="9702563" cy="77172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  </a:t>
            </a:r>
            <a:fld id="{01B0EC1B-3CE7-405C-AC05-3D17991AED3C}" type="slidenum">
              <a:rPr lang="zh-CN" altLang="en-US" smtClean="0"/>
              <a:pPr/>
              <a:t>‹#›</a:t>
            </a:fld>
            <a:endParaRPr lang="zh-CN" altLang="en-US" dirty="0"/>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点击输入您的节标题</a:t>
            </a:r>
          </a:p>
        </p:txBody>
      </p:sp>
      <p:sp>
        <p:nvSpPr>
          <p:cNvPr id="50" name="矩形 49">
            <a:extLst>
              <a:ext uri="{FF2B5EF4-FFF2-40B4-BE49-F238E27FC236}">
                <a16:creationId xmlns:a16="http://schemas.microsoft.com/office/drawing/2014/main" id="{96875CC2-CFE5-4F34-A2AB-50F6C5281560}"/>
              </a:ext>
            </a:extLst>
          </p:cNvPr>
          <p:cNvSpPr/>
          <p:nvPr userDrawn="1"/>
        </p:nvSpPr>
        <p:spPr>
          <a:xfrm>
            <a:off x="598741" y="1939566"/>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51" name="矩形 50">
            <a:extLst>
              <a:ext uri="{FF2B5EF4-FFF2-40B4-BE49-F238E27FC236}">
                <a16:creationId xmlns:a16="http://schemas.microsoft.com/office/drawing/2014/main" id="{E46D4728-274D-4EC3-8604-3898E4E8AC33}"/>
              </a:ext>
            </a:extLst>
          </p:cNvPr>
          <p:cNvSpPr/>
          <p:nvPr userDrawn="1"/>
        </p:nvSpPr>
        <p:spPr>
          <a:xfrm>
            <a:off x="598741" y="1818916"/>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54" name="矩形: 圆角 53">
            <a:extLst>
              <a:ext uri="{FF2B5EF4-FFF2-40B4-BE49-F238E27FC236}">
                <a16:creationId xmlns:a16="http://schemas.microsoft.com/office/drawing/2014/main" id="{E0E2A95F-3F04-4913-B205-D9FC522D1837}"/>
              </a:ext>
            </a:extLst>
          </p:cNvPr>
          <p:cNvSpPr/>
          <p:nvPr/>
        </p:nvSpPr>
        <p:spPr>
          <a:xfrm>
            <a:off x="1077085" y="2023435"/>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55" name="矩形: 圆角 54">
            <a:extLst>
              <a:ext uri="{FF2B5EF4-FFF2-40B4-BE49-F238E27FC236}">
                <a16:creationId xmlns:a16="http://schemas.microsoft.com/office/drawing/2014/main" id="{CC9A55A5-D479-43EA-8860-AFF48DD3708D}"/>
              </a:ext>
            </a:extLst>
          </p:cNvPr>
          <p:cNvSpPr/>
          <p:nvPr/>
        </p:nvSpPr>
        <p:spPr>
          <a:xfrm>
            <a:off x="1077085" y="2023435"/>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8" name="组合 57">
            <a:extLst>
              <a:ext uri="{FF2B5EF4-FFF2-40B4-BE49-F238E27FC236}">
                <a16:creationId xmlns:a16="http://schemas.microsoft.com/office/drawing/2014/main" id="{537F7692-3C49-4F4C-BE24-634AC9E70F27}"/>
              </a:ext>
            </a:extLst>
          </p:cNvPr>
          <p:cNvGrpSpPr/>
          <p:nvPr/>
        </p:nvGrpSpPr>
        <p:grpSpPr>
          <a:xfrm>
            <a:off x="598741" y="1758735"/>
            <a:ext cx="1971702" cy="97977"/>
            <a:chOff x="1514583" y="1805892"/>
            <a:chExt cx="2416504" cy="170645"/>
          </a:xfrm>
        </p:grpSpPr>
        <p:sp>
          <p:nvSpPr>
            <p:cNvPr id="60" name="矩形: 圆顶角 59">
              <a:extLst>
                <a:ext uri="{FF2B5EF4-FFF2-40B4-BE49-F238E27FC236}">
                  <a16:creationId xmlns:a16="http://schemas.microsoft.com/office/drawing/2014/main" id="{7E2F2369-5132-4212-9579-DCE5DF5BFAE8}"/>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顶角 60">
              <a:extLst>
                <a:ext uri="{FF2B5EF4-FFF2-40B4-BE49-F238E27FC236}">
                  <a16:creationId xmlns:a16="http://schemas.microsoft.com/office/drawing/2014/main" id="{F386539C-B8B6-4E9D-B8AE-E10F4686E3BC}"/>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02" name="矩形 49">
            <a:extLst>
              <a:ext uri="{FF2B5EF4-FFF2-40B4-BE49-F238E27FC236}">
                <a16:creationId xmlns:a16="http://schemas.microsoft.com/office/drawing/2014/main" id="{44389E52-C553-45FF-BA9A-86F04627673C}"/>
              </a:ext>
            </a:extLst>
          </p:cNvPr>
          <p:cNvSpPr/>
          <p:nvPr userDrawn="1"/>
        </p:nvSpPr>
        <p:spPr>
          <a:xfrm>
            <a:off x="2899650" y="1577447"/>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03" name="矩形 50">
            <a:extLst>
              <a:ext uri="{FF2B5EF4-FFF2-40B4-BE49-F238E27FC236}">
                <a16:creationId xmlns:a16="http://schemas.microsoft.com/office/drawing/2014/main" id="{B2C7CFB8-1054-4E94-9B80-AE29A685434C}"/>
              </a:ext>
            </a:extLst>
          </p:cNvPr>
          <p:cNvSpPr/>
          <p:nvPr userDrawn="1"/>
        </p:nvSpPr>
        <p:spPr>
          <a:xfrm>
            <a:off x="2899650" y="1456797"/>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04" name="矩形: 圆角 103">
            <a:extLst>
              <a:ext uri="{FF2B5EF4-FFF2-40B4-BE49-F238E27FC236}">
                <a16:creationId xmlns:a16="http://schemas.microsoft.com/office/drawing/2014/main" id="{10D95DDB-7A60-4732-9EA1-42C18CD44586}"/>
              </a:ext>
            </a:extLst>
          </p:cNvPr>
          <p:cNvSpPr/>
          <p:nvPr userDrawn="1"/>
        </p:nvSpPr>
        <p:spPr>
          <a:xfrm>
            <a:off x="3377994" y="1661316"/>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05" name="矩形: 圆角 104">
            <a:extLst>
              <a:ext uri="{FF2B5EF4-FFF2-40B4-BE49-F238E27FC236}">
                <a16:creationId xmlns:a16="http://schemas.microsoft.com/office/drawing/2014/main" id="{99A7E0E1-5A54-4740-B510-0DEBEC253EDD}"/>
              </a:ext>
            </a:extLst>
          </p:cNvPr>
          <p:cNvSpPr/>
          <p:nvPr userDrawn="1"/>
        </p:nvSpPr>
        <p:spPr>
          <a:xfrm>
            <a:off x="3377994" y="1661316"/>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6" name="组合 105">
            <a:extLst>
              <a:ext uri="{FF2B5EF4-FFF2-40B4-BE49-F238E27FC236}">
                <a16:creationId xmlns:a16="http://schemas.microsoft.com/office/drawing/2014/main" id="{A2E0FC78-4F93-4ABE-BBB9-0FD6467B049E}"/>
              </a:ext>
            </a:extLst>
          </p:cNvPr>
          <p:cNvGrpSpPr/>
          <p:nvPr userDrawn="1"/>
        </p:nvGrpSpPr>
        <p:grpSpPr>
          <a:xfrm>
            <a:off x="2899650" y="1396616"/>
            <a:ext cx="1971702" cy="97977"/>
            <a:chOff x="1514583" y="1805892"/>
            <a:chExt cx="2416504" cy="170645"/>
          </a:xfrm>
        </p:grpSpPr>
        <p:sp>
          <p:nvSpPr>
            <p:cNvPr id="107" name="矩形: 圆顶角 106">
              <a:extLst>
                <a:ext uri="{FF2B5EF4-FFF2-40B4-BE49-F238E27FC236}">
                  <a16:creationId xmlns:a16="http://schemas.microsoft.com/office/drawing/2014/main" id="{9125B18B-FA82-4653-8EFB-429B38894E01}"/>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圆顶角 110">
              <a:extLst>
                <a:ext uri="{FF2B5EF4-FFF2-40B4-BE49-F238E27FC236}">
                  <a16:creationId xmlns:a16="http://schemas.microsoft.com/office/drawing/2014/main" id="{D193BC77-A497-4860-8020-12A973DD99DE}"/>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2" name="矩形 49">
            <a:extLst>
              <a:ext uri="{FF2B5EF4-FFF2-40B4-BE49-F238E27FC236}">
                <a16:creationId xmlns:a16="http://schemas.microsoft.com/office/drawing/2014/main" id="{4C15C6AA-2F47-4DDC-97E8-E036C2D648DB}"/>
              </a:ext>
            </a:extLst>
          </p:cNvPr>
          <p:cNvSpPr/>
          <p:nvPr userDrawn="1"/>
        </p:nvSpPr>
        <p:spPr>
          <a:xfrm>
            <a:off x="5233494" y="1977362"/>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13" name="矩形 50">
            <a:extLst>
              <a:ext uri="{FF2B5EF4-FFF2-40B4-BE49-F238E27FC236}">
                <a16:creationId xmlns:a16="http://schemas.microsoft.com/office/drawing/2014/main" id="{E9A116E1-8C09-4BAE-BFD6-514FC37FF59A}"/>
              </a:ext>
            </a:extLst>
          </p:cNvPr>
          <p:cNvSpPr/>
          <p:nvPr userDrawn="1"/>
        </p:nvSpPr>
        <p:spPr>
          <a:xfrm>
            <a:off x="5233494" y="1856712"/>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14" name="矩形: 圆角 113">
            <a:extLst>
              <a:ext uri="{FF2B5EF4-FFF2-40B4-BE49-F238E27FC236}">
                <a16:creationId xmlns:a16="http://schemas.microsoft.com/office/drawing/2014/main" id="{05DA69D4-78DA-496D-9B2B-521C12782F0C}"/>
              </a:ext>
            </a:extLst>
          </p:cNvPr>
          <p:cNvSpPr/>
          <p:nvPr userDrawn="1"/>
        </p:nvSpPr>
        <p:spPr>
          <a:xfrm>
            <a:off x="5711838" y="2061231"/>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15" name="矩形: 圆角 114">
            <a:extLst>
              <a:ext uri="{FF2B5EF4-FFF2-40B4-BE49-F238E27FC236}">
                <a16:creationId xmlns:a16="http://schemas.microsoft.com/office/drawing/2014/main" id="{42529F36-1B8A-4C86-9DCE-BB95278DAB7A}"/>
              </a:ext>
            </a:extLst>
          </p:cNvPr>
          <p:cNvSpPr/>
          <p:nvPr userDrawn="1"/>
        </p:nvSpPr>
        <p:spPr>
          <a:xfrm>
            <a:off x="5711838" y="2061231"/>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6" name="组合 115">
            <a:extLst>
              <a:ext uri="{FF2B5EF4-FFF2-40B4-BE49-F238E27FC236}">
                <a16:creationId xmlns:a16="http://schemas.microsoft.com/office/drawing/2014/main" id="{776E9588-6BFC-4BE7-8374-B2D92454C477}"/>
              </a:ext>
            </a:extLst>
          </p:cNvPr>
          <p:cNvGrpSpPr/>
          <p:nvPr userDrawn="1"/>
        </p:nvGrpSpPr>
        <p:grpSpPr>
          <a:xfrm>
            <a:off x="5233494" y="1796531"/>
            <a:ext cx="1971702" cy="97977"/>
            <a:chOff x="1514583" y="1805892"/>
            <a:chExt cx="2416504" cy="170645"/>
          </a:xfrm>
        </p:grpSpPr>
        <p:sp>
          <p:nvSpPr>
            <p:cNvPr id="117" name="矩形: 圆顶角 116">
              <a:extLst>
                <a:ext uri="{FF2B5EF4-FFF2-40B4-BE49-F238E27FC236}">
                  <a16:creationId xmlns:a16="http://schemas.microsoft.com/office/drawing/2014/main" id="{DF8B1252-C268-492E-8E93-ADBF0D4C0F9A}"/>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圆顶角 117">
              <a:extLst>
                <a:ext uri="{FF2B5EF4-FFF2-40B4-BE49-F238E27FC236}">
                  <a16:creationId xmlns:a16="http://schemas.microsoft.com/office/drawing/2014/main" id="{99924EC3-F1C8-441E-925D-52EC7153BE97}"/>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9" name="矩形 49">
            <a:extLst>
              <a:ext uri="{FF2B5EF4-FFF2-40B4-BE49-F238E27FC236}">
                <a16:creationId xmlns:a16="http://schemas.microsoft.com/office/drawing/2014/main" id="{1E39BA7D-2745-48DD-B73C-D528F5527E82}"/>
              </a:ext>
            </a:extLst>
          </p:cNvPr>
          <p:cNvSpPr/>
          <p:nvPr userDrawn="1"/>
        </p:nvSpPr>
        <p:spPr>
          <a:xfrm>
            <a:off x="7523362" y="1521830"/>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0" name="矩形 50">
            <a:extLst>
              <a:ext uri="{FF2B5EF4-FFF2-40B4-BE49-F238E27FC236}">
                <a16:creationId xmlns:a16="http://schemas.microsoft.com/office/drawing/2014/main" id="{C20CFFBC-87E3-4C12-B7D6-23D7F994EF81}"/>
              </a:ext>
            </a:extLst>
          </p:cNvPr>
          <p:cNvSpPr/>
          <p:nvPr userDrawn="1"/>
        </p:nvSpPr>
        <p:spPr>
          <a:xfrm>
            <a:off x="7523362" y="1401180"/>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21" name="矩形: 圆角 120">
            <a:extLst>
              <a:ext uri="{FF2B5EF4-FFF2-40B4-BE49-F238E27FC236}">
                <a16:creationId xmlns:a16="http://schemas.microsoft.com/office/drawing/2014/main" id="{0BB5DAAE-75C8-41AE-B955-23FA23EC9771}"/>
              </a:ext>
            </a:extLst>
          </p:cNvPr>
          <p:cNvSpPr/>
          <p:nvPr userDrawn="1"/>
        </p:nvSpPr>
        <p:spPr>
          <a:xfrm>
            <a:off x="8001706" y="1605699"/>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2" name="矩形: 圆角 121">
            <a:extLst>
              <a:ext uri="{FF2B5EF4-FFF2-40B4-BE49-F238E27FC236}">
                <a16:creationId xmlns:a16="http://schemas.microsoft.com/office/drawing/2014/main" id="{4765BB42-4C33-41C9-BC84-F75FE9028FFB}"/>
              </a:ext>
            </a:extLst>
          </p:cNvPr>
          <p:cNvSpPr/>
          <p:nvPr userDrawn="1"/>
        </p:nvSpPr>
        <p:spPr>
          <a:xfrm>
            <a:off x="8001706" y="1605699"/>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23" name="组合 122">
            <a:extLst>
              <a:ext uri="{FF2B5EF4-FFF2-40B4-BE49-F238E27FC236}">
                <a16:creationId xmlns:a16="http://schemas.microsoft.com/office/drawing/2014/main" id="{57D0277C-1AA1-4C94-A9F2-9A234A9C010E}"/>
              </a:ext>
            </a:extLst>
          </p:cNvPr>
          <p:cNvGrpSpPr/>
          <p:nvPr userDrawn="1"/>
        </p:nvGrpSpPr>
        <p:grpSpPr>
          <a:xfrm>
            <a:off x="7523362" y="1340999"/>
            <a:ext cx="1971702" cy="97977"/>
            <a:chOff x="1514583" y="1805892"/>
            <a:chExt cx="2416504" cy="170645"/>
          </a:xfrm>
        </p:grpSpPr>
        <p:sp>
          <p:nvSpPr>
            <p:cNvPr id="124" name="矩形: 圆顶角 123">
              <a:extLst>
                <a:ext uri="{FF2B5EF4-FFF2-40B4-BE49-F238E27FC236}">
                  <a16:creationId xmlns:a16="http://schemas.microsoft.com/office/drawing/2014/main" id="{D3207ACF-FC69-4170-8F8A-EB1EC2A72D20}"/>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圆顶角 124">
              <a:extLst>
                <a:ext uri="{FF2B5EF4-FFF2-40B4-BE49-F238E27FC236}">
                  <a16:creationId xmlns:a16="http://schemas.microsoft.com/office/drawing/2014/main" id="{6402BD47-0D73-4538-96E3-ED8907128AC8}"/>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26" name="矩形 49">
            <a:extLst>
              <a:ext uri="{FF2B5EF4-FFF2-40B4-BE49-F238E27FC236}">
                <a16:creationId xmlns:a16="http://schemas.microsoft.com/office/drawing/2014/main" id="{84A130D4-B7B2-4DA8-AC5C-A28FF997EB57}"/>
              </a:ext>
            </a:extLst>
          </p:cNvPr>
          <p:cNvSpPr/>
          <p:nvPr userDrawn="1"/>
        </p:nvSpPr>
        <p:spPr>
          <a:xfrm>
            <a:off x="9793683" y="1977362"/>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7" name="矩形 50">
            <a:extLst>
              <a:ext uri="{FF2B5EF4-FFF2-40B4-BE49-F238E27FC236}">
                <a16:creationId xmlns:a16="http://schemas.microsoft.com/office/drawing/2014/main" id="{8583A6D0-3D5E-4CCB-8FBE-6B8779BEF778}"/>
              </a:ext>
            </a:extLst>
          </p:cNvPr>
          <p:cNvSpPr/>
          <p:nvPr userDrawn="1"/>
        </p:nvSpPr>
        <p:spPr>
          <a:xfrm>
            <a:off x="9793683" y="1856712"/>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28" name="矩形: 圆角 127">
            <a:extLst>
              <a:ext uri="{FF2B5EF4-FFF2-40B4-BE49-F238E27FC236}">
                <a16:creationId xmlns:a16="http://schemas.microsoft.com/office/drawing/2014/main" id="{68746EF2-C246-4536-BE55-7115300A4E9C}"/>
              </a:ext>
            </a:extLst>
          </p:cNvPr>
          <p:cNvSpPr/>
          <p:nvPr userDrawn="1"/>
        </p:nvSpPr>
        <p:spPr>
          <a:xfrm>
            <a:off x="10272027" y="2061231"/>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9" name="矩形: 圆角 128">
            <a:extLst>
              <a:ext uri="{FF2B5EF4-FFF2-40B4-BE49-F238E27FC236}">
                <a16:creationId xmlns:a16="http://schemas.microsoft.com/office/drawing/2014/main" id="{308BFE11-6A01-4CDE-99D0-C5F085D67E1F}"/>
              </a:ext>
            </a:extLst>
          </p:cNvPr>
          <p:cNvSpPr/>
          <p:nvPr userDrawn="1"/>
        </p:nvSpPr>
        <p:spPr>
          <a:xfrm>
            <a:off x="10272027" y="2061231"/>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0" name="组合 129">
            <a:extLst>
              <a:ext uri="{FF2B5EF4-FFF2-40B4-BE49-F238E27FC236}">
                <a16:creationId xmlns:a16="http://schemas.microsoft.com/office/drawing/2014/main" id="{3693822C-97F1-4567-A0CF-137EEDA0A546}"/>
              </a:ext>
            </a:extLst>
          </p:cNvPr>
          <p:cNvGrpSpPr/>
          <p:nvPr userDrawn="1"/>
        </p:nvGrpSpPr>
        <p:grpSpPr>
          <a:xfrm>
            <a:off x="9793683" y="1796531"/>
            <a:ext cx="1971702" cy="97977"/>
            <a:chOff x="1514583" y="1805892"/>
            <a:chExt cx="2416504" cy="170645"/>
          </a:xfrm>
        </p:grpSpPr>
        <p:sp>
          <p:nvSpPr>
            <p:cNvPr id="131" name="矩形: 圆顶角 130">
              <a:extLst>
                <a:ext uri="{FF2B5EF4-FFF2-40B4-BE49-F238E27FC236}">
                  <a16:creationId xmlns:a16="http://schemas.microsoft.com/office/drawing/2014/main" id="{81CC722E-7FAE-43CA-A8EC-AF3A2D55C3F4}"/>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圆顶角 131">
              <a:extLst>
                <a:ext uri="{FF2B5EF4-FFF2-40B4-BE49-F238E27FC236}">
                  <a16:creationId xmlns:a16="http://schemas.microsoft.com/office/drawing/2014/main" id="{763133D3-E4F7-462A-B405-F20BC00B1567}"/>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4" name="页脚占位符 43">
            <a:extLst>
              <a:ext uri="{FF2B5EF4-FFF2-40B4-BE49-F238E27FC236}">
                <a16:creationId xmlns:a16="http://schemas.microsoft.com/office/drawing/2014/main" id="{57B14A5E-140E-4B6D-BCF9-1DE2327288A2}"/>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48143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F6A5A-3B5C-4A24-B44C-5E314DF7DB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5F33A28-FF2C-4BBB-8FE9-0CC4EF56CA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DCCB1C-9D69-4DF3-ACFA-74B4431BCAF1}"/>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D37FA028-7CA5-477C-A3F1-EC50710313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F92751-C250-4CAA-9C3F-2AC8C6F49233}"/>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1069442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952C-DC58-463C-929F-4869D71EA5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CD8267-27F7-4E08-AA14-C8342D45FAA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FFA23C-B925-41E4-B993-1DA8BF4E5385}"/>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03E2A7A7-193C-4DA4-B18B-747D17FA81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BB87C-9AAE-4725-B007-CD8ED82BEF52}"/>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198610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952C-DC58-463C-929F-4869D71EA5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CD8267-27F7-4E08-AA14-C8342D45FAA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FFA23C-B925-41E4-B993-1DA8BF4E5385}"/>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03E2A7A7-193C-4DA4-B18B-747D17FA81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BB87C-9AAE-4725-B007-CD8ED82BEF52}"/>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363108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E3C57-B107-4EDE-B9AA-FE15C268ADC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F8557F-A04B-42F1-A557-959F7BBDCF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43C6E35-3DBF-4D14-90E8-F887671490E0}"/>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95BA665C-1E08-413F-BE9F-46EAB22C04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F7170-5494-4BE1-9E6C-F8AC3D9EEE77}"/>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467346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DE39B-C44B-43B8-A703-A3E2B6FF46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E97A50-09DA-45C4-B28D-C8A8CF5B9B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1AEA58E-91CB-4F21-BD56-F81121390FD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8DD4505-18EE-418A-A826-FB8335ADAD28}"/>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53E17A0C-11EF-42D7-88E8-4119D1AED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90BE07-CEE6-450B-AF9E-B72867BF1F60}"/>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89481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F4E17-CD05-4B3E-80E5-B2F5DBCFBC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D7CB7E-E9B7-415E-9C2B-AB64C0EB2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879755B-4494-48F3-8BD3-9B5C5E88FDE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8BA3D85-D539-4780-A122-DE8EB94B5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C9D5DB2-3E5A-4917-A69F-7CF12AA2A0F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55FD25B-82DA-4822-8215-5670261FDF8E}"/>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8" name="页脚占位符 7">
            <a:extLst>
              <a:ext uri="{FF2B5EF4-FFF2-40B4-BE49-F238E27FC236}">
                <a16:creationId xmlns:a16="http://schemas.microsoft.com/office/drawing/2014/main" id="{BD9617A4-0817-4CFD-B132-674D9AFF00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28702D1-FAE3-4B90-9787-4011CF6749E5}"/>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1347513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98CFD-8712-4297-963E-BAFD0699A8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9FD7F3-709F-488B-A5D9-BA57CB758147}"/>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4" name="页脚占位符 3">
            <a:extLst>
              <a:ext uri="{FF2B5EF4-FFF2-40B4-BE49-F238E27FC236}">
                <a16:creationId xmlns:a16="http://schemas.microsoft.com/office/drawing/2014/main" id="{0F57D188-0D88-4B3A-AE7C-42F6F2D1D6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4F125A-608C-4B65-9375-9486C198928C}"/>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224750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C91116-EE08-489E-B5A6-B01123B71DD8}"/>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3" name="页脚占位符 2">
            <a:extLst>
              <a:ext uri="{FF2B5EF4-FFF2-40B4-BE49-F238E27FC236}">
                <a16:creationId xmlns:a16="http://schemas.microsoft.com/office/drawing/2014/main" id="{C13E460B-6FAB-463D-A8A2-84707C391E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951044-3F54-457C-9905-4BDA54B60866}"/>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125122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21D75-35B7-480E-994B-0B04DEA61F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B3E2EA-EBEB-42E2-BC0B-F3061B406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839B26C-DF16-4F6F-ABAB-E42841BA8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27DF86-B2D0-4455-BBE4-6D19C0C3E419}"/>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79943959-7AF1-4CEE-882C-231FAFBDBF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799F64-C908-4F88-B92A-777B6B998957}"/>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745465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6166D-AA5C-4DFA-9517-D8D065EC5D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DA704A-8418-4B81-A856-43E35365EF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A92F3E-9A32-48BC-B7AB-806C466E6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D419CCE-69A9-46DE-8668-CF0B5B21610B}"/>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8D66716B-3280-4523-B310-483DD35D6F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D6D8A2-9971-4D4D-954A-6372E3679AA3}"/>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978651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198D2-3B17-4658-A74D-BD92A5385DA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1EC3F-D898-41B3-86EE-556DC2097B4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54ADEF5-E964-4EFC-964F-E9EE76F310EC}"/>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D76035E3-0CB0-4B1C-9370-6D9BD54CD9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6C24C5-A333-49B1-B303-1814415E9C56}"/>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1112582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9D7BBD-0213-4CF4-93DA-11FC2D7B232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DD05EA-E718-4BC3-B566-E9DB04BBC72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CDEB99-5E08-46DE-AEB5-236E0B6F3EF0}"/>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11A01628-D7CB-4E2D-836F-704311D4CD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62980-9F1F-455B-88C3-FF5A8917CBAC}"/>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630780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左右排版">
    <p:spTree>
      <p:nvGrpSpPr>
        <p:cNvPr id="1" name=""/>
        <p:cNvGrpSpPr/>
        <p:nvPr/>
      </p:nvGrpSpPr>
      <p:grpSpPr>
        <a:xfrm>
          <a:off x="0" y="0"/>
          <a:ext cx="0" cy="0"/>
          <a:chOff x="0" y="0"/>
          <a:chExt cx="0" cy="0"/>
        </a:xfrm>
      </p:grpSpPr>
      <p:sp>
        <p:nvSpPr>
          <p:cNvPr id="78" name="文本占位符 75">
            <a:extLst>
              <a:ext uri="{FF2B5EF4-FFF2-40B4-BE49-F238E27FC236}">
                <a16:creationId xmlns:a16="http://schemas.microsoft.com/office/drawing/2014/main" id="{F60D50D2-2408-4DFD-9D38-FF819C3E5F5E}"/>
              </a:ext>
            </a:extLst>
          </p:cNvPr>
          <p:cNvSpPr>
            <a:spLocks noGrp="1"/>
          </p:cNvSpPr>
          <p:nvPr>
            <p:ph type="body" sz="quarter" idx="12" hasCustomPrompt="1"/>
          </p:nvPr>
        </p:nvSpPr>
        <p:spPr>
          <a:xfrm>
            <a:off x="6668044" y="857721"/>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1</a:t>
            </a:r>
            <a:endParaRPr lang="zh-CN" altLang="en-US" dirty="0"/>
          </a:p>
        </p:txBody>
      </p:sp>
      <p:pic>
        <p:nvPicPr>
          <p:cNvPr id="4" name="图片 3" descr="图片包含 建筑, 户外, 砖, 前&#10;&#10;描述已自动生成">
            <a:extLst>
              <a:ext uri="{FF2B5EF4-FFF2-40B4-BE49-F238E27FC236}">
                <a16:creationId xmlns:a16="http://schemas.microsoft.com/office/drawing/2014/main" id="{08D5581D-6D13-4A13-B668-680E85071E86}"/>
              </a:ext>
            </a:extLst>
          </p:cNvPr>
          <p:cNvPicPr>
            <a:picLocks noChangeAspect="1"/>
          </p:cNvPicPr>
          <p:nvPr userDrawn="1"/>
        </p:nvPicPr>
        <p:blipFill>
          <a:blip r:embed="rId2" cstate="hqprint">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a:stretch>
            <a:fillRect/>
          </a:stretch>
        </p:blipFill>
        <p:spPr>
          <a:xfrm>
            <a:off x="0" y="0"/>
            <a:ext cx="5444514" cy="6858000"/>
          </a:xfrm>
          <a:custGeom>
            <a:avLst/>
            <a:gdLst>
              <a:gd name="connsiteX0" fmla="*/ 0 w 5881394"/>
              <a:gd name="connsiteY0" fmla="*/ 0 h 6858000"/>
              <a:gd name="connsiteX1" fmla="*/ 5881394 w 5881394"/>
              <a:gd name="connsiteY1" fmla="*/ 0 h 6858000"/>
              <a:gd name="connsiteX2" fmla="*/ 5881394 w 5881394"/>
              <a:gd name="connsiteY2" fmla="*/ 6858000 h 6858000"/>
              <a:gd name="connsiteX3" fmla="*/ 0 w 58813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81394" h="6858000">
                <a:moveTo>
                  <a:pt x="0" y="0"/>
                </a:moveTo>
                <a:lnTo>
                  <a:pt x="5881394" y="0"/>
                </a:lnTo>
                <a:lnTo>
                  <a:pt x="5881394" y="6858000"/>
                </a:lnTo>
                <a:lnTo>
                  <a:pt x="0" y="6858000"/>
                </a:lnTo>
                <a:close/>
              </a:path>
            </a:pathLst>
          </a:custGeom>
        </p:spPr>
      </p:pic>
      <p:sp>
        <p:nvSpPr>
          <p:cNvPr id="5" name="文本框 4">
            <a:extLst>
              <a:ext uri="{FF2B5EF4-FFF2-40B4-BE49-F238E27FC236}">
                <a16:creationId xmlns:a16="http://schemas.microsoft.com/office/drawing/2014/main" id="{6BC5B239-2C83-4CC1-A87D-86E3BAFCAF3B}"/>
              </a:ext>
            </a:extLst>
          </p:cNvPr>
          <p:cNvSpPr txBox="1"/>
          <p:nvPr userDrawn="1"/>
        </p:nvSpPr>
        <p:spPr>
          <a:xfrm rot="16200000">
            <a:off x="2141478" y="3044384"/>
            <a:ext cx="5820228" cy="1107996"/>
          </a:xfrm>
          <a:prstGeom prst="rect">
            <a:avLst/>
          </a:prstGeom>
          <a:noFill/>
        </p:spPr>
        <p:txBody>
          <a:bodyPr wrap="square" rtlCol="0">
            <a:spAutoFit/>
          </a:bodyPr>
          <a:lstStyle/>
          <a:p>
            <a:pPr algn="ctr"/>
            <a:r>
              <a:rPr lang="en-US" altLang="zh-CN" sz="6600">
                <a:solidFill>
                  <a:schemeClr val="bg1">
                    <a:alpha val="40000"/>
                  </a:schemeClr>
                </a:solidFill>
                <a:latin typeface="+mj-lt"/>
              </a:rPr>
              <a:t>CONTENTS</a:t>
            </a:r>
            <a:endParaRPr lang="zh-CN" altLang="en-US" sz="6600">
              <a:solidFill>
                <a:schemeClr val="bg1">
                  <a:alpha val="40000"/>
                </a:schemeClr>
              </a:solidFill>
              <a:latin typeface="+mj-lt"/>
            </a:endParaRPr>
          </a:p>
        </p:txBody>
      </p:sp>
      <p:grpSp>
        <p:nvGrpSpPr>
          <p:cNvPr id="6" name="组合 5">
            <a:extLst>
              <a:ext uri="{FF2B5EF4-FFF2-40B4-BE49-F238E27FC236}">
                <a16:creationId xmlns:a16="http://schemas.microsoft.com/office/drawing/2014/main" id="{A3D75A05-3938-4D73-9AF9-D85C16BD552D}"/>
              </a:ext>
            </a:extLst>
          </p:cNvPr>
          <p:cNvGrpSpPr/>
          <p:nvPr userDrawn="1"/>
        </p:nvGrpSpPr>
        <p:grpSpPr>
          <a:xfrm>
            <a:off x="5444514" y="0"/>
            <a:ext cx="429507" cy="6858000"/>
            <a:chOff x="5883725" y="0"/>
            <a:chExt cx="429507" cy="6858000"/>
          </a:xfrm>
          <a:effectLst>
            <a:outerShdw blurRad="76200" dist="50800" algn="l" rotWithShape="0">
              <a:schemeClr val="accent3">
                <a:alpha val="20000"/>
              </a:schemeClr>
            </a:outerShdw>
          </a:effectLst>
        </p:grpSpPr>
        <p:sp>
          <p:nvSpPr>
            <p:cNvPr id="7" name="任意多边形: 形状 6">
              <a:extLst>
                <a:ext uri="{FF2B5EF4-FFF2-40B4-BE49-F238E27FC236}">
                  <a16:creationId xmlns:a16="http://schemas.microsoft.com/office/drawing/2014/main" id="{E1368CE8-C62D-47ED-9C4C-C1A024E48259}"/>
                </a:ext>
              </a:extLst>
            </p:cNvPr>
            <p:cNvSpPr>
              <a:spLocks noChangeAspect="1"/>
            </p:cNvSpPr>
            <p:nvPr/>
          </p:nvSpPr>
          <p:spPr>
            <a:xfrm rot="5400000" flipV="1">
              <a:off x="2669479" y="3214246"/>
              <a:ext cx="6858000" cy="429507"/>
            </a:xfrm>
            <a:custGeom>
              <a:avLst/>
              <a:gdLst>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1813578 w 6858000"/>
                <a:gd name="connsiteY15" fmla="*/ 239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0 w 6858000"/>
                <a:gd name="connsiteY15"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1813578 w 6858000"/>
                <a:gd name="connsiteY13" fmla="*/ 0 h 432000"/>
                <a:gd name="connsiteX14" fmla="*/ 0 w 6858000"/>
                <a:gd name="connsiteY14"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0 w 6858000"/>
                <a:gd name="connsiteY13"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2020148 w 6858000"/>
                <a:gd name="connsiteY3" fmla="*/ 432000 h 432000"/>
                <a:gd name="connsiteX4" fmla="*/ 4837852 w 6858000"/>
                <a:gd name="connsiteY4" fmla="*/ 432000 h 432000"/>
                <a:gd name="connsiteX5" fmla="*/ 4965700 w 6858000"/>
                <a:gd name="connsiteY5" fmla="*/ 432000 h 432000"/>
                <a:gd name="connsiteX6" fmla="*/ 4965700 w 6858000"/>
                <a:gd name="connsiteY6" fmla="*/ 431984 h 432000"/>
                <a:gd name="connsiteX7" fmla="*/ 6154667 w 6858000"/>
                <a:gd name="connsiteY7" fmla="*/ 431832 h 432000"/>
                <a:gd name="connsiteX8" fmla="*/ 6858000 w 6858000"/>
                <a:gd name="connsiteY8" fmla="*/ 2332 h 432000"/>
                <a:gd name="connsiteX9" fmla="*/ 4965700 w 6858000"/>
                <a:gd name="connsiteY9" fmla="*/ 148 h 432000"/>
                <a:gd name="connsiteX10" fmla="*/ 4965700 w 6858000"/>
                <a:gd name="connsiteY10" fmla="*/ 0 h 432000"/>
                <a:gd name="connsiteX11" fmla="*/ 4837852 w 6858000"/>
                <a:gd name="connsiteY11" fmla="*/ 0 h 432000"/>
                <a:gd name="connsiteX12" fmla="*/ 0 w 6858000"/>
                <a:gd name="connsiteY12" fmla="*/ 2332 h 432000"/>
                <a:gd name="connsiteX0" fmla="*/ 0 w 6858000"/>
                <a:gd name="connsiteY0" fmla="*/ 2332 h 432000"/>
                <a:gd name="connsiteX1" fmla="*/ 703333 w 6858000"/>
                <a:gd name="connsiteY1" fmla="*/ 431832 h 432000"/>
                <a:gd name="connsiteX2" fmla="*/ 2020148 w 6858000"/>
                <a:gd name="connsiteY2" fmla="*/ 432000 h 432000"/>
                <a:gd name="connsiteX3" fmla="*/ 4837852 w 6858000"/>
                <a:gd name="connsiteY3" fmla="*/ 432000 h 432000"/>
                <a:gd name="connsiteX4" fmla="*/ 4965700 w 6858000"/>
                <a:gd name="connsiteY4" fmla="*/ 432000 h 432000"/>
                <a:gd name="connsiteX5" fmla="*/ 4965700 w 6858000"/>
                <a:gd name="connsiteY5" fmla="*/ 431984 h 432000"/>
                <a:gd name="connsiteX6" fmla="*/ 6154667 w 6858000"/>
                <a:gd name="connsiteY6" fmla="*/ 431832 h 432000"/>
                <a:gd name="connsiteX7" fmla="*/ 6858000 w 6858000"/>
                <a:gd name="connsiteY7" fmla="*/ 2332 h 432000"/>
                <a:gd name="connsiteX8" fmla="*/ 4965700 w 6858000"/>
                <a:gd name="connsiteY8" fmla="*/ 148 h 432000"/>
                <a:gd name="connsiteX9" fmla="*/ 4965700 w 6858000"/>
                <a:gd name="connsiteY9" fmla="*/ 0 h 432000"/>
                <a:gd name="connsiteX10" fmla="*/ 4837852 w 6858000"/>
                <a:gd name="connsiteY10" fmla="*/ 0 h 432000"/>
                <a:gd name="connsiteX11" fmla="*/ 0 w 6858000"/>
                <a:gd name="connsiteY11"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4837852 w 6858000"/>
                <a:gd name="connsiteY9" fmla="*/ 0 h 432000"/>
                <a:gd name="connsiteX10" fmla="*/ 0 w 6858000"/>
                <a:gd name="connsiteY10"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0 w 6858000"/>
                <a:gd name="connsiteY9" fmla="*/ 2332 h 432000"/>
                <a:gd name="connsiteX0" fmla="*/ 0 w 6858000"/>
                <a:gd name="connsiteY0" fmla="*/ 2184 h 431852"/>
                <a:gd name="connsiteX1" fmla="*/ 703333 w 6858000"/>
                <a:gd name="connsiteY1" fmla="*/ 431684 h 431852"/>
                <a:gd name="connsiteX2" fmla="*/ 4837852 w 6858000"/>
                <a:gd name="connsiteY2" fmla="*/ 431852 h 431852"/>
                <a:gd name="connsiteX3" fmla="*/ 4965700 w 6858000"/>
                <a:gd name="connsiteY3" fmla="*/ 431852 h 431852"/>
                <a:gd name="connsiteX4" fmla="*/ 4965700 w 6858000"/>
                <a:gd name="connsiteY4" fmla="*/ 431836 h 431852"/>
                <a:gd name="connsiteX5" fmla="*/ 6154667 w 6858000"/>
                <a:gd name="connsiteY5" fmla="*/ 431684 h 431852"/>
                <a:gd name="connsiteX6" fmla="*/ 6858000 w 6858000"/>
                <a:gd name="connsiteY6" fmla="*/ 2184 h 431852"/>
                <a:gd name="connsiteX7" fmla="*/ 4965700 w 6858000"/>
                <a:gd name="connsiteY7" fmla="*/ 0 h 431852"/>
                <a:gd name="connsiteX8" fmla="*/ 0 w 6858000"/>
                <a:gd name="connsiteY8" fmla="*/ 2184 h 431852"/>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4965700 w 6858000"/>
                <a:gd name="connsiteY4" fmla="*/ 429652 h 429668"/>
                <a:gd name="connsiteX5" fmla="*/ 6154667 w 6858000"/>
                <a:gd name="connsiteY5" fmla="*/ 429500 h 429668"/>
                <a:gd name="connsiteX6" fmla="*/ 6858000 w 6858000"/>
                <a:gd name="connsiteY6" fmla="*/ 0 h 429668"/>
                <a:gd name="connsiteX7" fmla="*/ 0 w 6858000"/>
                <a:gd name="connsiteY7" fmla="*/ 0 h 429668"/>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6154667 w 6858000"/>
                <a:gd name="connsiteY4" fmla="*/ 429500 h 429668"/>
                <a:gd name="connsiteX5" fmla="*/ 6858000 w 6858000"/>
                <a:gd name="connsiteY5" fmla="*/ 0 h 429668"/>
                <a:gd name="connsiteX6" fmla="*/ 0 w 6858000"/>
                <a:gd name="connsiteY6" fmla="*/ 0 h 429668"/>
                <a:gd name="connsiteX0" fmla="*/ 0 w 6858000"/>
                <a:gd name="connsiteY0" fmla="*/ 0 h 429668"/>
                <a:gd name="connsiteX1" fmla="*/ 703333 w 6858000"/>
                <a:gd name="connsiteY1" fmla="*/ 429500 h 429668"/>
                <a:gd name="connsiteX2" fmla="*/ 4965700 w 6858000"/>
                <a:gd name="connsiteY2" fmla="*/ 429668 h 429668"/>
                <a:gd name="connsiteX3" fmla="*/ 6154667 w 6858000"/>
                <a:gd name="connsiteY3" fmla="*/ 429500 h 429668"/>
                <a:gd name="connsiteX4" fmla="*/ 6858000 w 6858000"/>
                <a:gd name="connsiteY4" fmla="*/ 0 h 429668"/>
                <a:gd name="connsiteX5" fmla="*/ 0 w 6858000"/>
                <a:gd name="connsiteY5" fmla="*/ 0 h 429668"/>
                <a:gd name="connsiteX0" fmla="*/ 0 w 6858000"/>
                <a:gd name="connsiteY0" fmla="*/ 0 h 429507"/>
                <a:gd name="connsiteX1" fmla="*/ 703333 w 6858000"/>
                <a:gd name="connsiteY1" fmla="*/ 429500 h 429507"/>
                <a:gd name="connsiteX2" fmla="*/ 6154667 w 6858000"/>
                <a:gd name="connsiteY2" fmla="*/ 429500 h 429507"/>
                <a:gd name="connsiteX3" fmla="*/ 6858000 w 6858000"/>
                <a:gd name="connsiteY3" fmla="*/ 0 h 429507"/>
                <a:gd name="connsiteX4" fmla="*/ 0 w 6858000"/>
                <a:gd name="connsiteY4" fmla="*/ 0 h 42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429507">
                  <a:moveTo>
                    <a:pt x="0" y="0"/>
                  </a:moveTo>
                  <a:cubicBezTo>
                    <a:pt x="100382" y="231430"/>
                    <a:pt x="370722" y="430885"/>
                    <a:pt x="703333" y="429500"/>
                  </a:cubicBezTo>
                  <a:lnTo>
                    <a:pt x="6154667" y="429500"/>
                  </a:lnTo>
                  <a:cubicBezTo>
                    <a:pt x="6487278" y="430885"/>
                    <a:pt x="6757618" y="231430"/>
                    <a:pt x="6858000" y="0"/>
                  </a:cubicBezTo>
                  <a:lnTo>
                    <a:pt x="0" y="0"/>
                  </a:lnTo>
                  <a:close/>
                </a:path>
              </a:pathLst>
            </a:custGeom>
            <a:gradFill>
              <a:gsLst>
                <a:gs pos="0">
                  <a:schemeClr val="accent1"/>
                </a:gs>
                <a:gs pos="80000">
                  <a:schemeClr val="accent3"/>
                </a:gs>
              </a:gsLst>
              <a:lin ang="5400000" scaled="1"/>
            </a:gradFill>
            <a:ln>
              <a:noFill/>
            </a:ln>
            <a:effectLst>
              <a:outerShdw blurRad="101600" dist="381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 name="任意多边形: 形状 7">
              <a:extLst>
                <a:ext uri="{FF2B5EF4-FFF2-40B4-BE49-F238E27FC236}">
                  <a16:creationId xmlns:a16="http://schemas.microsoft.com/office/drawing/2014/main" id="{4C018466-A777-4B47-B630-6D251A406D2C}"/>
                </a:ext>
              </a:extLst>
            </p:cNvPr>
            <p:cNvSpPr>
              <a:spLocks noChangeAspect="1"/>
            </p:cNvSpPr>
            <p:nvPr/>
          </p:nvSpPr>
          <p:spPr>
            <a:xfrm rot="5400000" flipV="1">
              <a:off x="2669479" y="3214246"/>
              <a:ext cx="6858000" cy="429507"/>
            </a:xfrm>
            <a:custGeom>
              <a:avLst/>
              <a:gdLst>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1813578 w 6858000"/>
                <a:gd name="connsiteY15" fmla="*/ 239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2020148 w 6858000"/>
                <a:gd name="connsiteY13" fmla="*/ 0 h 432000"/>
                <a:gd name="connsiteX14" fmla="*/ 1813578 w 6858000"/>
                <a:gd name="connsiteY14" fmla="*/ 0 h 432000"/>
                <a:gd name="connsiteX15" fmla="*/ 0 w 6858000"/>
                <a:gd name="connsiteY15"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1813578 w 6858000"/>
                <a:gd name="connsiteY13" fmla="*/ 0 h 432000"/>
                <a:gd name="connsiteX14" fmla="*/ 0 w 6858000"/>
                <a:gd name="connsiteY14"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1813578 w 6858000"/>
                <a:gd name="connsiteY3" fmla="*/ 432000 h 432000"/>
                <a:gd name="connsiteX4" fmla="*/ 2020148 w 6858000"/>
                <a:gd name="connsiteY4" fmla="*/ 432000 h 432000"/>
                <a:gd name="connsiteX5" fmla="*/ 4837852 w 6858000"/>
                <a:gd name="connsiteY5" fmla="*/ 432000 h 432000"/>
                <a:gd name="connsiteX6" fmla="*/ 4965700 w 6858000"/>
                <a:gd name="connsiteY6" fmla="*/ 432000 h 432000"/>
                <a:gd name="connsiteX7" fmla="*/ 4965700 w 6858000"/>
                <a:gd name="connsiteY7" fmla="*/ 431984 h 432000"/>
                <a:gd name="connsiteX8" fmla="*/ 6154667 w 6858000"/>
                <a:gd name="connsiteY8" fmla="*/ 431832 h 432000"/>
                <a:gd name="connsiteX9" fmla="*/ 6858000 w 6858000"/>
                <a:gd name="connsiteY9" fmla="*/ 2332 h 432000"/>
                <a:gd name="connsiteX10" fmla="*/ 4965700 w 6858000"/>
                <a:gd name="connsiteY10" fmla="*/ 148 h 432000"/>
                <a:gd name="connsiteX11" fmla="*/ 4965700 w 6858000"/>
                <a:gd name="connsiteY11" fmla="*/ 0 h 432000"/>
                <a:gd name="connsiteX12" fmla="*/ 4837852 w 6858000"/>
                <a:gd name="connsiteY12" fmla="*/ 0 h 432000"/>
                <a:gd name="connsiteX13" fmla="*/ 0 w 6858000"/>
                <a:gd name="connsiteY13" fmla="*/ 2332 h 432000"/>
                <a:gd name="connsiteX0" fmla="*/ 0 w 6858000"/>
                <a:gd name="connsiteY0" fmla="*/ 2332 h 432000"/>
                <a:gd name="connsiteX1" fmla="*/ 703333 w 6858000"/>
                <a:gd name="connsiteY1" fmla="*/ 431832 h 432000"/>
                <a:gd name="connsiteX2" fmla="*/ 1813578 w 6858000"/>
                <a:gd name="connsiteY2" fmla="*/ 431974 h 432000"/>
                <a:gd name="connsiteX3" fmla="*/ 2020148 w 6858000"/>
                <a:gd name="connsiteY3" fmla="*/ 432000 h 432000"/>
                <a:gd name="connsiteX4" fmla="*/ 4837852 w 6858000"/>
                <a:gd name="connsiteY4" fmla="*/ 432000 h 432000"/>
                <a:gd name="connsiteX5" fmla="*/ 4965700 w 6858000"/>
                <a:gd name="connsiteY5" fmla="*/ 432000 h 432000"/>
                <a:gd name="connsiteX6" fmla="*/ 4965700 w 6858000"/>
                <a:gd name="connsiteY6" fmla="*/ 431984 h 432000"/>
                <a:gd name="connsiteX7" fmla="*/ 6154667 w 6858000"/>
                <a:gd name="connsiteY7" fmla="*/ 431832 h 432000"/>
                <a:gd name="connsiteX8" fmla="*/ 6858000 w 6858000"/>
                <a:gd name="connsiteY8" fmla="*/ 2332 h 432000"/>
                <a:gd name="connsiteX9" fmla="*/ 4965700 w 6858000"/>
                <a:gd name="connsiteY9" fmla="*/ 148 h 432000"/>
                <a:gd name="connsiteX10" fmla="*/ 4965700 w 6858000"/>
                <a:gd name="connsiteY10" fmla="*/ 0 h 432000"/>
                <a:gd name="connsiteX11" fmla="*/ 4837852 w 6858000"/>
                <a:gd name="connsiteY11" fmla="*/ 0 h 432000"/>
                <a:gd name="connsiteX12" fmla="*/ 0 w 6858000"/>
                <a:gd name="connsiteY12" fmla="*/ 2332 h 432000"/>
                <a:gd name="connsiteX0" fmla="*/ 0 w 6858000"/>
                <a:gd name="connsiteY0" fmla="*/ 2332 h 432000"/>
                <a:gd name="connsiteX1" fmla="*/ 703333 w 6858000"/>
                <a:gd name="connsiteY1" fmla="*/ 431832 h 432000"/>
                <a:gd name="connsiteX2" fmla="*/ 2020148 w 6858000"/>
                <a:gd name="connsiteY2" fmla="*/ 432000 h 432000"/>
                <a:gd name="connsiteX3" fmla="*/ 4837852 w 6858000"/>
                <a:gd name="connsiteY3" fmla="*/ 432000 h 432000"/>
                <a:gd name="connsiteX4" fmla="*/ 4965700 w 6858000"/>
                <a:gd name="connsiteY4" fmla="*/ 432000 h 432000"/>
                <a:gd name="connsiteX5" fmla="*/ 4965700 w 6858000"/>
                <a:gd name="connsiteY5" fmla="*/ 431984 h 432000"/>
                <a:gd name="connsiteX6" fmla="*/ 6154667 w 6858000"/>
                <a:gd name="connsiteY6" fmla="*/ 431832 h 432000"/>
                <a:gd name="connsiteX7" fmla="*/ 6858000 w 6858000"/>
                <a:gd name="connsiteY7" fmla="*/ 2332 h 432000"/>
                <a:gd name="connsiteX8" fmla="*/ 4965700 w 6858000"/>
                <a:gd name="connsiteY8" fmla="*/ 148 h 432000"/>
                <a:gd name="connsiteX9" fmla="*/ 4965700 w 6858000"/>
                <a:gd name="connsiteY9" fmla="*/ 0 h 432000"/>
                <a:gd name="connsiteX10" fmla="*/ 4837852 w 6858000"/>
                <a:gd name="connsiteY10" fmla="*/ 0 h 432000"/>
                <a:gd name="connsiteX11" fmla="*/ 0 w 6858000"/>
                <a:gd name="connsiteY11"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4837852 w 6858000"/>
                <a:gd name="connsiteY9" fmla="*/ 0 h 432000"/>
                <a:gd name="connsiteX10" fmla="*/ 0 w 6858000"/>
                <a:gd name="connsiteY10" fmla="*/ 2332 h 432000"/>
                <a:gd name="connsiteX0" fmla="*/ 0 w 6858000"/>
                <a:gd name="connsiteY0" fmla="*/ 2332 h 432000"/>
                <a:gd name="connsiteX1" fmla="*/ 703333 w 6858000"/>
                <a:gd name="connsiteY1" fmla="*/ 431832 h 432000"/>
                <a:gd name="connsiteX2" fmla="*/ 4837852 w 6858000"/>
                <a:gd name="connsiteY2" fmla="*/ 432000 h 432000"/>
                <a:gd name="connsiteX3" fmla="*/ 4965700 w 6858000"/>
                <a:gd name="connsiteY3" fmla="*/ 432000 h 432000"/>
                <a:gd name="connsiteX4" fmla="*/ 4965700 w 6858000"/>
                <a:gd name="connsiteY4" fmla="*/ 431984 h 432000"/>
                <a:gd name="connsiteX5" fmla="*/ 6154667 w 6858000"/>
                <a:gd name="connsiteY5" fmla="*/ 431832 h 432000"/>
                <a:gd name="connsiteX6" fmla="*/ 6858000 w 6858000"/>
                <a:gd name="connsiteY6" fmla="*/ 2332 h 432000"/>
                <a:gd name="connsiteX7" fmla="*/ 4965700 w 6858000"/>
                <a:gd name="connsiteY7" fmla="*/ 148 h 432000"/>
                <a:gd name="connsiteX8" fmla="*/ 4965700 w 6858000"/>
                <a:gd name="connsiteY8" fmla="*/ 0 h 432000"/>
                <a:gd name="connsiteX9" fmla="*/ 0 w 6858000"/>
                <a:gd name="connsiteY9" fmla="*/ 2332 h 432000"/>
                <a:gd name="connsiteX0" fmla="*/ 0 w 6858000"/>
                <a:gd name="connsiteY0" fmla="*/ 2184 h 431852"/>
                <a:gd name="connsiteX1" fmla="*/ 703333 w 6858000"/>
                <a:gd name="connsiteY1" fmla="*/ 431684 h 431852"/>
                <a:gd name="connsiteX2" fmla="*/ 4837852 w 6858000"/>
                <a:gd name="connsiteY2" fmla="*/ 431852 h 431852"/>
                <a:gd name="connsiteX3" fmla="*/ 4965700 w 6858000"/>
                <a:gd name="connsiteY3" fmla="*/ 431852 h 431852"/>
                <a:gd name="connsiteX4" fmla="*/ 4965700 w 6858000"/>
                <a:gd name="connsiteY4" fmla="*/ 431836 h 431852"/>
                <a:gd name="connsiteX5" fmla="*/ 6154667 w 6858000"/>
                <a:gd name="connsiteY5" fmla="*/ 431684 h 431852"/>
                <a:gd name="connsiteX6" fmla="*/ 6858000 w 6858000"/>
                <a:gd name="connsiteY6" fmla="*/ 2184 h 431852"/>
                <a:gd name="connsiteX7" fmla="*/ 4965700 w 6858000"/>
                <a:gd name="connsiteY7" fmla="*/ 0 h 431852"/>
                <a:gd name="connsiteX8" fmla="*/ 0 w 6858000"/>
                <a:gd name="connsiteY8" fmla="*/ 2184 h 431852"/>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4965700 w 6858000"/>
                <a:gd name="connsiteY4" fmla="*/ 429652 h 429668"/>
                <a:gd name="connsiteX5" fmla="*/ 6154667 w 6858000"/>
                <a:gd name="connsiteY5" fmla="*/ 429500 h 429668"/>
                <a:gd name="connsiteX6" fmla="*/ 6858000 w 6858000"/>
                <a:gd name="connsiteY6" fmla="*/ 0 h 429668"/>
                <a:gd name="connsiteX7" fmla="*/ 0 w 6858000"/>
                <a:gd name="connsiteY7" fmla="*/ 0 h 429668"/>
                <a:gd name="connsiteX0" fmla="*/ 0 w 6858000"/>
                <a:gd name="connsiteY0" fmla="*/ 0 h 429668"/>
                <a:gd name="connsiteX1" fmla="*/ 703333 w 6858000"/>
                <a:gd name="connsiteY1" fmla="*/ 429500 h 429668"/>
                <a:gd name="connsiteX2" fmla="*/ 4837852 w 6858000"/>
                <a:gd name="connsiteY2" fmla="*/ 429668 h 429668"/>
                <a:gd name="connsiteX3" fmla="*/ 4965700 w 6858000"/>
                <a:gd name="connsiteY3" fmla="*/ 429668 h 429668"/>
                <a:gd name="connsiteX4" fmla="*/ 6154667 w 6858000"/>
                <a:gd name="connsiteY4" fmla="*/ 429500 h 429668"/>
                <a:gd name="connsiteX5" fmla="*/ 6858000 w 6858000"/>
                <a:gd name="connsiteY5" fmla="*/ 0 h 429668"/>
                <a:gd name="connsiteX6" fmla="*/ 0 w 6858000"/>
                <a:gd name="connsiteY6" fmla="*/ 0 h 429668"/>
                <a:gd name="connsiteX0" fmla="*/ 0 w 6858000"/>
                <a:gd name="connsiteY0" fmla="*/ 0 h 429668"/>
                <a:gd name="connsiteX1" fmla="*/ 703333 w 6858000"/>
                <a:gd name="connsiteY1" fmla="*/ 429500 h 429668"/>
                <a:gd name="connsiteX2" fmla="*/ 4965700 w 6858000"/>
                <a:gd name="connsiteY2" fmla="*/ 429668 h 429668"/>
                <a:gd name="connsiteX3" fmla="*/ 6154667 w 6858000"/>
                <a:gd name="connsiteY3" fmla="*/ 429500 h 429668"/>
                <a:gd name="connsiteX4" fmla="*/ 6858000 w 6858000"/>
                <a:gd name="connsiteY4" fmla="*/ 0 h 429668"/>
                <a:gd name="connsiteX5" fmla="*/ 0 w 6858000"/>
                <a:gd name="connsiteY5" fmla="*/ 0 h 429668"/>
                <a:gd name="connsiteX0" fmla="*/ 0 w 6858000"/>
                <a:gd name="connsiteY0" fmla="*/ 0 h 429507"/>
                <a:gd name="connsiteX1" fmla="*/ 703333 w 6858000"/>
                <a:gd name="connsiteY1" fmla="*/ 429500 h 429507"/>
                <a:gd name="connsiteX2" fmla="*/ 6154667 w 6858000"/>
                <a:gd name="connsiteY2" fmla="*/ 429500 h 429507"/>
                <a:gd name="connsiteX3" fmla="*/ 6858000 w 6858000"/>
                <a:gd name="connsiteY3" fmla="*/ 0 h 429507"/>
                <a:gd name="connsiteX4" fmla="*/ 0 w 6858000"/>
                <a:gd name="connsiteY4" fmla="*/ 0 h 42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429507">
                  <a:moveTo>
                    <a:pt x="0" y="0"/>
                  </a:moveTo>
                  <a:cubicBezTo>
                    <a:pt x="100382" y="231430"/>
                    <a:pt x="370722" y="430885"/>
                    <a:pt x="703333" y="429500"/>
                  </a:cubicBezTo>
                  <a:lnTo>
                    <a:pt x="6154667" y="429500"/>
                  </a:lnTo>
                  <a:cubicBezTo>
                    <a:pt x="6487278" y="430885"/>
                    <a:pt x="6757618" y="231430"/>
                    <a:pt x="6858000" y="0"/>
                  </a:cubicBezTo>
                  <a:lnTo>
                    <a:pt x="0" y="0"/>
                  </a:lnTo>
                  <a:close/>
                </a:path>
              </a:pathLst>
            </a:custGeom>
            <a:blipFill dpi="0"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文本框 8">
            <a:extLst>
              <a:ext uri="{FF2B5EF4-FFF2-40B4-BE49-F238E27FC236}">
                <a16:creationId xmlns:a16="http://schemas.microsoft.com/office/drawing/2014/main" id="{35AD5CE4-FDFB-4411-953E-DF9C61B9255F}"/>
              </a:ext>
            </a:extLst>
          </p:cNvPr>
          <p:cNvSpPr txBox="1"/>
          <p:nvPr userDrawn="1"/>
        </p:nvSpPr>
        <p:spPr>
          <a:xfrm>
            <a:off x="5118371" y="1905506"/>
            <a:ext cx="1511301" cy="3046988"/>
          </a:xfrm>
          <a:prstGeom prst="rect">
            <a:avLst/>
          </a:prstGeom>
          <a:noFill/>
        </p:spPr>
        <p:txBody>
          <a:bodyPr wrap="square" rtlCol="0">
            <a:spAutoFit/>
          </a:bodyPr>
          <a:lstStyle/>
          <a:p>
            <a:pPr algn="ctr"/>
            <a:r>
              <a:rPr lang="zh-CN" altLang="en-US" sz="480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rPr>
              <a:t>目</a:t>
            </a:r>
            <a:endParaRPr lang="en-US" altLang="zh-CN" sz="480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endParaRPr lang="en-US" altLang="zh-CN" sz="480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endParaRPr lang="en-US" altLang="zh-CN" sz="480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endParaRPr>
          </a:p>
          <a:p>
            <a:pPr algn="ctr"/>
            <a:r>
              <a:rPr lang="zh-CN" altLang="en-US" sz="4800">
                <a:gradFill>
                  <a:gsLst>
                    <a:gs pos="0">
                      <a:srgbClr val="F9FAFB"/>
                    </a:gs>
                    <a:gs pos="49000">
                      <a:schemeClr val="bg1"/>
                    </a:gs>
                    <a:gs pos="51000">
                      <a:schemeClr val="accent1"/>
                    </a:gs>
                    <a:gs pos="100000">
                      <a:schemeClr val="accent1"/>
                    </a:gs>
                  </a:gsLst>
                  <a:lin ang="0" scaled="0"/>
                </a:gradFill>
                <a:effectLst>
                  <a:outerShdw blurRad="76200" dist="50800" algn="l" rotWithShape="0">
                    <a:schemeClr val="accent2">
                      <a:lumMod val="50000"/>
                      <a:alpha val="20000"/>
                    </a:schemeClr>
                  </a:outerShdw>
                </a:effectLst>
              </a:rPr>
              <a:t>录</a:t>
            </a:r>
          </a:p>
        </p:txBody>
      </p:sp>
      <p:grpSp>
        <p:nvGrpSpPr>
          <p:cNvPr id="40" name="图形 11">
            <a:extLst>
              <a:ext uri="{FF2B5EF4-FFF2-40B4-BE49-F238E27FC236}">
                <a16:creationId xmlns:a16="http://schemas.microsoft.com/office/drawing/2014/main" id="{3E9B7342-19A6-4F25-B20F-145452FD971A}"/>
              </a:ext>
            </a:extLst>
          </p:cNvPr>
          <p:cNvGrpSpPr/>
          <p:nvPr/>
        </p:nvGrpSpPr>
        <p:grpSpPr>
          <a:xfrm>
            <a:off x="10546556" y="529487"/>
            <a:ext cx="956176" cy="332562"/>
            <a:chOff x="5024453" y="3057511"/>
            <a:chExt cx="2141810" cy="744931"/>
          </a:xfrm>
          <a:solidFill>
            <a:schemeClr val="accent1"/>
          </a:solidFill>
        </p:grpSpPr>
        <p:sp>
          <p:nvSpPr>
            <p:cNvPr id="41" name="任意多边形: 形状 40">
              <a:extLst>
                <a:ext uri="{FF2B5EF4-FFF2-40B4-BE49-F238E27FC236}">
                  <a16:creationId xmlns:a16="http://schemas.microsoft.com/office/drawing/2014/main" id="{B8333698-8E68-4F81-8212-3421D5CF71EE}"/>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18A74C5-831C-4CCF-BB15-9B89AD2334C6}"/>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0A221AB-BF63-4A03-A8F3-4918E60A4572}"/>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8F5AEC06-2CD2-47B1-84EF-A40772B56134}"/>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4C2A8E6-D6FD-49AC-B7AA-A6D6FD97EC73}"/>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361E78D-1155-4776-BFE0-DCE8BA29E0B6}"/>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8D5BB17-997D-4911-90DD-B103274DDD7C}"/>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E1D9405-A949-4262-BDFC-65D5801C4CAD}"/>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8D4CEAB-61EB-462E-9995-564E1FF737ED}"/>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417A927D-3ABF-4842-A8E3-9683D7C2A2A7}"/>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B8F8801-E949-41D9-9876-D186B40713CA}"/>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005D3B5-1CC0-4221-AF0D-58A90C9583D9}"/>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AFF73CF-43F9-4088-81AE-122F133550CE}"/>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EAFCC44E-4B0D-4C07-87C5-1297A225BC6D}"/>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DC48B96E-FA21-4FE1-8A43-C0494FD52075}"/>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9CDF9BC5-5BEB-4800-A2CB-C8B1F70D6258}"/>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446F95B5-A02E-4E1F-A1F1-1848F5E11385}"/>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EA343341-2CC1-4DAF-AB68-230A52795BB8}"/>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28B7803-323F-46FE-B33D-44E021145961}"/>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736DF737-DE1B-40A7-99EA-DE77E240069E}"/>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2D6BA9F1-F52C-43FD-B3D4-82589EF1DEDF}"/>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D149FFBB-99EF-4F4F-A447-CE5F9DA4F80B}"/>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2006350B-5AED-4F94-B0D1-6A5659987921}"/>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3E9A3CE-23A5-441A-A178-F5470553D997}"/>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C609F3D-663C-401E-A5CB-1945D34EB65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89DDF5A0-4199-4162-9607-42F729D32593}"/>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C803E48-B27F-4010-8207-A9B45379AE0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ABEDA2C-C0B5-4672-B7C8-28F784923C10}"/>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D7AD5982-6960-48F9-A07D-12218CBCA719}"/>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EE83B25-5936-462B-A7A5-D8F6810B16BE}"/>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sp>
        <p:nvSpPr>
          <p:cNvPr id="72" name="任意多边形: 形状 71">
            <a:extLst>
              <a:ext uri="{FF2B5EF4-FFF2-40B4-BE49-F238E27FC236}">
                <a16:creationId xmlns:a16="http://schemas.microsoft.com/office/drawing/2014/main" id="{48487C2B-8128-4A05-96E6-9538D48A3E6E}"/>
              </a:ext>
            </a:extLst>
          </p:cNvPr>
          <p:cNvSpPr/>
          <p:nvPr/>
        </p:nvSpPr>
        <p:spPr>
          <a:xfrm>
            <a:off x="11327181" y="6235700"/>
            <a:ext cx="383438" cy="316964"/>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solidFill>
            <a:schemeClr val="accent1"/>
          </a:solidFill>
          <a:ln w="19105" cap="flat">
            <a:noFill/>
            <a:prstDash val="solid"/>
            <a:miter/>
          </a:ln>
        </p:spPr>
        <p:txBody>
          <a:bodyPr rtlCol="0" anchor="ctr"/>
          <a:lstStyle/>
          <a:p>
            <a:endParaRPr lang="zh-CN" altLang="en-US"/>
          </a:p>
        </p:txBody>
      </p:sp>
      <p:sp>
        <p:nvSpPr>
          <p:cNvPr id="76" name="文本占位符 75">
            <a:extLst>
              <a:ext uri="{FF2B5EF4-FFF2-40B4-BE49-F238E27FC236}">
                <a16:creationId xmlns:a16="http://schemas.microsoft.com/office/drawing/2014/main" id="{90364EE6-E078-4FCE-BCB7-06E3E5473B8E}"/>
              </a:ext>
            </a:extLst>
          </p:cNvPr>
          <p:cNvSpPr>
            <a:spLocks noGrp="1"/>
          </p:cNvSpPr>
          <p:nvPr>
            <p:ph type="body" sz="quarter" idx="10" hasCustomPrompt="1"/>
          </p:nvPr>
        </p:nvSpPr>
        <p:spPr>
          <a:xfrm>
            <a:off x="7537027" y="1164965"/>
            <a:ext cx="1584000" cy="400110"/>
          </a:xfrm>
          <a:prstGeom prst="rect">
            <a:avLst/>
          </a:prstGeom>
          <a:noFill/>
        </p:spPr>
        <p:txBody>
          <a:bodyPr wrap="square" lIns="0" rIns="0" rtlCol="0" anchor="ctr">
            <a:spAutoFit/>
          </a:bodyPr>
          <a:lstStyle>
            <a:lvl1pPr marL="0" indent="0" algn="dist">
              <a:lnSpc>
                <a:spcPct val="100000"/>
              </a:lnSpc>
              <a:spcBef>
                <a:spcPts val="0"/>
              </a:spcBef>
              <a:buNone/>
              <a:defRPr lang="zh-CN" altLang="en-US" sz="200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zh-CN" altLang="en-US" dirty="0"/>
              <a:t>输入文字</a:t>
            </a:r>
          </a:p>
        </p:txBody>
      </p:sp>
      <p:sp>
        <p:nvSpPr>
          <p:cNvPr id="77" name="文本占位符 75">
            <a:extLst>
              <a:ext uri="{FF2B5EF4-FFF2-40B4-BE49-F238E27FC236}">
                <a16:creationId xmlns:a16="http://schemas.microsoft.com/office/drawing/2014/main" id="{EFC588BA-6A09-4FD6-ADFD-5857FA69D8EC}"/>
              </a:ext>
            </a:extLst>
          </p:cNvPr>
          <p:cNvSpPr>
            <a:spLocks noGrp="1"/>
          </p:cNvSpPr>
          <p:nvPr>
            <p:ph type="body" sz="quarter" idx="11" hasCustomPrompt="1"/>
          </p:nvPr>
        </p:nvSpPr>
        <p:spPr>
          <a:xfrm>
            <a:off x="7537027" y="1448282"/>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79" name="文本占位符 75">
            <a:extLst>
              <a:ext uri="{FF2B5EF4-FFF2-40B4-BE49-F238E27FC236}">
                <a16:creationId xmlns:a16="http://schemas.microsoft.com/office/drawing/2014/main" id="{B614F3E5-D331-495A-82CC-E884CC4FBE18}"/>
              </a:ext>
            </a:extLst>
          </p:cNvPr>
          <p:cNvSpPr>
            <a:spLocks noGrp="1"/>
          </p:cNvSpPr>
          <p:nvPr>
            <p:ph type="body" sz="quarter" idx="13" hasCustomPrompt="1"/>
          </p:nvPr>
        </p:nvSpPr>
        <p:spPr>
          <a:xfrm>
            <a:off x="6668044" y="3088013"/>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3</a:t>
            </a:r>
            <a:endParaRPr lang="zh-CN" altLang="en-US" dirty="0"/>
          </a:p>
        </p:txBody>
      </p:sp>
      <p:sp>
        <p:nvSpPr>
          <p:cNvPr id="81" name="文本占位符 75">
            <a:extLst>
              <a:ext uri="{FF2B5EF4-FFF2-40B4-BE49-F238E27FC236}">
                <a16:creationId xmlns:a16="http://schemas.microsoft.com/office/drawing/2014/main" id="{E0A9010B-0BAF-46BE-9207-8F6AFF7199F7}"/>
              </a:ext>
            </a:extLst>
          </p:cNvPr>
          <p:cNvSpPr>
            <a:spLocks noGrp="1"/>
          </p:cNvSpPr>
          <p:nvPr>
            <p:ph type="body" sz="quarter" idx="14" hasCustomPrompt="1"/>
          </p:nvPr>
        </p:nvSpPr>
        <p:spPr>
          <a:xfrm>
            <a:off x="7537027" y="3395257"/>
            <a:ext cx="1584000" cy="400110"/>
          </a:xfrm>
          <a:prstGeom prst="rect">
            <a:avLst/>
          </a:prstGeom>
          <a:noFill/>
        </p:spPr>
        <p:txBody>
          <a:bodyPr wrap="square" lIns="0" rIns="0" rtlCol="0" anchor="ctr">
            <a:spAutoFit/>
          </a:bodyPr>
          <a:lstStyle>
            <a:lvl1pPr marL="0" indent="0" algn="dist">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82" name="文本占位符 75">
            <a:extLst>
              <a:ext uri="{FF2B5EF4-FFF2-40B4-BE49-F238E27FC236}">
                <a16:creationId xmlns:a16="http://schemas.microsoft.com/office/drawing/2014/main" id="{FE4D0242-D916-4D8F-81D1-A94A4034E46B}"/>
              </a:ext>
            </a:extLst>
          </p:cNvPr>
          <p:cNvSpPr>
            <a:spLocks noGrp="1"/>
          </p:cNvSpPr>
          <p:nvPr>
            <p:ph type="body" sz="quarter" idx="15" hasCustomPrompt="1"/>
          </p:nvPr>
        </p:nvSpPr>
        <p:spPr>
          <a:xfrm>
            <a:off x="7537027" y="3678574"/>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83" name="文本占位符 75">
            <a:extLst>
              <a:ext uri="{FF2B5EF4-FFF2-40B4-BE49-F238E27FC236}">
                <a16:creationId xmlns:a16="http://schemas.microsoft.com/office/drawing/2014/main" id="{A416B330-AC23-4882-B50E-96033EF2A7C2}"/>
              </a:ext>
            </a:extLst>
          </p:cNvPr>
          <p:cNvSpPr>
            <a:spLocks noGrp="1"/>
          </p:cNvSpPr>
          <p:nvPr>
            <p:ph type="body" sz="quarter" idx="16" hasCustomPrompt="1"/>
          </p:nvPr>
        </p:nvSpPr>
        <p:spPr>
          <a:xfrm>
            <a:off x="6668044" y="5318305"/>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5</a:t>
            </a:r>
            <a:endParaRPr lang="zh-CN" altLang="en-US" dirty="0"/>
          </a:p>
        </p:txBody>
      </p:sp>
      <p:sp>
        <p:nvSpPr>
          <p:cNvPr id="85" name="文本占位符 75">
            <a:extLst>
              <a:ext uri="{FF2B5EF4-FFF2-40B4-BE49-F238E27FC236}">
                <a16:creationId xmlns:a16="http://schemas.microsoft.com/office/drawing/2014/main" id="{F94B0F2A-799F-4DEF-BBEB-C35ECC30E2BC}"/>
              </a:ext>
            </a:extLst>
          </p:cNvPr>
          <p:cNvSpPr>
            <a:spLocks noGrp="1"/>
          </p:cNvSpPr>
          <p:nvPr>
            <p:ph type="body" sz="quarter" idx="17" hasCustomPrompt="1"/>
          </p:nvPr>
        </p:nvSpPr>
        <p:spPr>
          <a:xfrm>
            <a:off x="7537027" y="5625549"/>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86" name="文本占位符 75">
            <a:extLst>
              <a:ext uri="{FF2B5EF4-FFF2-40B4-BE49-F238E27FC236}">
                <a16:creationId xmlns:a16="http://schemas.microsoft.com/office/drawing/2014/main" id="{47C13CE4-E362-4211-A620-757982022A9E}"/>
              </a:ext>
            </a:extLst>
          </p:cNvPr>
          <p:cNvSpPr>
            <a:spLocks noGrp="1"/>
          </p:cNvSpPr>
          <p:nvPr>
            <p:ph type="body" sz="quarter" idx="18" hasCustomPrompt="1"/>
          </p:nvPr>
        </p:nvSpPr>
        <p:spPr>
          <a:xfrm>
            <a:off x="7537027" y="5908866"/>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87" name="文本占位符 75">
            <a:extLst>
              <a:ext uri="{FF2B5EF4-FFF2-40B4-BE49-F238E27FC236}">
                <a16:creationId xmlns:a16="http://schemas.microsoft.com/office/drawing/2014/main" id="{EF8EBBFE-0552-44F8-A693-C0B719A2F0AC}"/>
              </a:ext>
            </a:extLst>
          </p:cNvPr>
          <p:cNvSpPr>
            <a:spLocks noGrp="1"/>
          </p:cNvSpPr>
          <p:nvPr>
            <p:ph type="body" sz="quarter" idx="19" hasCustomPrompt="1"/>
          </p:nvPr>
        </p:nvSpPr>
        <p:spPr>
          <a:xfrm>
            <a:off x="8825187" y="4203159"/>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4</a:t>
            </a:r>
            <a:endParaRPr lang="zh-CN" altLang="en-US" dirty="0"/>
          </a:p>
        </p:txBody>
      </p:sp>
      <p:sp>
        <p:nvSpPr>
          <p:cNvPr id="89" name="文本占位符 75">
            <a:extLst>
              <a:ext uri="{FF2B5EF4-FFF2-40B4-BE49-F238E27FC236}">
                <a16:creationId xmlns:a16="http://schemas.microsoft.com/office/drawing/2014/main" id="{4F66B4B3-D74F-40CF-A2AA-26619921357F}"/>
              </a:ext>
            </a:extLst>
          </p:cNvPr>
          <p:cNvSpPr>
            <a:spLocks noGrp="1"/>
          </p:cNvSpPr>
          <p:nvPr>
            <p:ph type="body" sz="quarter" idx="20" hasCustomPrompt="1"/>
          </p:nvPr>
        </p:nvSpPr>
        <p:spPr>
          <a:xfrm>
            <a:off x="9694170" y="4510403"/>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indent="0" algn="dist" defTabSz="914400" rtl="0" eaLnBrk="1" latinLnBrk="0" hangingPunct="1">
              <a:lnSpc>
                <a:spcPct val="100000"/>
              </a:lnSpc>
              <a:spcBef>
                <a:spcPts val="0"/>
              </a:spcBef>
              <a:buFont typeface="Arial" panose="020B0604020202020204" pitchFamily="34" charset="0"/>
              <a:buNone/>
            </a:pPr>
            <a:r>
              <a:rPr lang="zh-CN" altLang="en-US" dirty="0"/>
              <a:t>输入文字</a:t>
            </a:r>
          </a:p>
        </p:txBody>
      </p:sp>
      <p:sp>
        <p:nvSpPr>
          <p:cNvPr id="90" name="文本占位符 75">
            <a:extLst>
              <a:ext uri="{FF2B5EF4-FFF2-40B4-BE49-F238E27FC236}">
                <a16:creationId xmlns:a16="http://schemas.microsoft.com/office/drawing/2014/main" id="{5A2451F2-F497-4ABA-9BC5-D116BC6DB734}"/>
              </a:ext>
            </a:extLst>
          </p:cNvPr>
          <p:cNvSpPr>
            <a:spLocks noGrp="1"/>
          </p:cNvSpPr>
          <p:nvPr>
            <p:ph type="body" sz="quarter" idx="21" hasCustomPrompt="1"/>
          </p:nvPr>
        </p:nvSpPr>
        <p:spPr>
          <a:xfrm>
            <a:off x="9694170" y="4793720"/>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
        <p:nvSpPr>
          <p:cNvPr id="91" name="文本占位符 75">
            <a:extLst>
              <a:ext uri="{FF2B5EF4-FFF2-40B4-BE49-F238E27FC236}">
                <a16:creationId xmlns:a16="http://schemas.microsoft.com/office/drawing/2014/main" id="{0234E53E-0ABB-4105-BF66-040F4177EF2A}"/>
              </a:ext>
            </a:extLst>
          </p:cNvPr>
          <p:cNvSpPr>
            <a:spLocks noGrp="1"/>
          </p:cNvSpPr>
          <p:nvPr>
            <p:ph type="body" sz="quarter" idx="22" hasCustomPrompt="1"/>
          </p:nvPr>
        </p:nvSpPr>
        <p:spPr>
          <a:xfrm>
            <a:off x="8825187" y="1972867"/>
            <a:ext cx="688520" cy="1015663"/>
          </a:xfrm>
          <a:prstGeom prst="rect">
            <a:avLst/>
          </a:prstGeom>
          <a:noFill/>
        </p:spPr>
        <p:txBody>
          <a:bodyPr wrap="square" lIns="0" rIns="0" rtlCol="0" anchor="ctr">
            <a:spAutoFit/>
          </a:bodyPr>
          <a:lstStyle>
            <a:lvl1pPr marL="0" indent="0" algn="ctr" defTabSz="914400" rtl="0" eaLnBrk="1" latinLnBrk="0" hangingPunct="1">
              <a:lnSpc>
                <a:spcPct val="100000"/>
              </a:lnSpc>
              <a:spcBef>
                <a:spcPts val="0"/>
              </a:spcBef>
              <a:buNone/>
              <a:defRPr lang="zh-CN" altLang="en-US" sz="6000" i="1" kern="1200" dirty="0">
                <a:gradFill>
                  <a:gsLst>
                    <a:gs pos="0">
                      <a:schemeClr val="accent1"/>
                    </a:gs>
                    <a:gs pos="100000">
                      <a:schemeClr val="accent3"/>
                    </a:gs>
                  </a:gsLst>
                  <a:lin ang="0" scaled="0"/>
                </a:gradFill>
                <a:latin typeface="+mj-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2</a:t>
            </a:r>
            <a:endParaRPr lang="zh-CN" altLang="en-US" dirty="0"/>
          </a:p>
        </p:txBody>
      </p:sp>
      <p:sp>
        <p:nvSpPr>
          <p:cNvPr id="93" name="文本占位符 75">
            <a:extLst>
              <a:ext uri="{FF2B5EF4-FFF2-40B4-BE49-F238E27FC236}">
                <a16:creationId xmlns:a16="http://schemas.microsoft.com/office/drawing/2014/main" id="{566BEE26-F006-449B-A61C-BD83E8C0477D}"/>
              </a:ext>
            </a:extLst>
          </p:cNvPr>
          <p:cNvSpPr>
            <a:spLocks noGrp="1"/>
          </p:cNvSpPr>
          <p:nvPr>
            <p:ph type="body" sz="quarter" idx="23" hasCustomPrompt="1"/>
          </p:nvPr>
        </p:nvSpPr>
        <p:spPr>
          <a:xfrm>
            <a:off x="9694170" y="2280111"/>
            <a:ext cx="1584000" cy="400110"/>
          </a:xfrm>
          <a:prstGeom prst="rect">
            <a:avLst/>
          </a:prstGeom>
          <a:noFill/>
        </p:spPr>
        <p:txBody>
          <a:bodyPr wrap="square" lIns="0" rIns="0" rtlCol="0" anchor="ctr">
            <a:spAutoFit/>
          </a:bodyPr>
          <a:lstStyle>
            <a:lvl1pPr marL="0" indent="0">
              <a:lnSpc>
                <a:spcPct val="100000"/>
              </a:lnSpc>
              <a:spcBef>
                <a:spcPts val="0"/>
              </a:spcBef>
              <a:buNone/>
              <a:defRPr lang="zh-CN" altLang="en-US" sz="2000" smtClean="0">
                <a:gradFill>
                  <a:gsLst>
                    <a:gs pos="0">
                      <a:schemeClr val="accent1"/>
                    </a:gs>
                    <a:gs pos="100000">
                      <a:schemeClr val="accent3"/>
                    </a:gs>
                  </a:gsLst>
                  <a:lin ang="5400000" scaled="1"/>
                </a:gra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zh-CN" altLang="en-US" dirty="0"/>
              <a:t>输入文字</a:t>
            </a:r>
          </a:p>
        </p:txBody>
      </p:sp>
      <p:sp>
        <p:nvSpPr>
          <p:cNvPr id="94" name="文本占位符 75">
            <a:extLst>
              <a:ext uri="{FF2B5EF4-FFF2-40B4-BE49-F238E27FC236}">
                <a16:creationId xmlns:a16="http://schemas.microsoft.com/office/drawing/2014/main" id="{8CF59D03-43A0-433C-89BE-F3581C22E531}"/>
              </a:ext>
            </a:extLst>
          </p:cNvPr>
          <p:cNvSpPr>
            <a:spLocks noGrp="1"/>
          </p:cNvSpPr>
          <p:nvPr>
            <p:ph type="body" sz="quarter" idx="24" hasCustomPrompt="1"/>
          </p:nvPr>
        </p:nvSpPr>
        <p:spPr>
          <a:xfrm>
            <a:off x="9694170" y="2563428"/>
            <a:ext cx="1584000" cy="307777"/>
          </a:xfrm>
          <a:prstGeom prst="rect">
            <a:avLst/>
          </a:prstGeom>
          <a:noFill/>
        </p:spPr>
        <p:txBody>
          <a:bodyPr wrap="square" lIns="0" rIns="0" rtlCol="0" anchor="ctr">
            <a:spAutoFit/>
          </a:bodyPr>
          <a:lstStyle>
            <a:lvl1pPr marL="0" indent="0" algn="dist" defTabSz="914400" rtl="0" eaLnBrk="1" latinLnBrk="0" hangingPunct="1">
              <a:lnSpc>
                <a:spcPct val="100000"/>
              </a:lnSpc>
              <a:spcBef>
                <a:spcPts val="0"/>
              </a:spcBef>
              <a:buNone/>
              <a:defRPr lang="zh-CN" altLang="en-US" sz="1400" kern="1200" dirty="0">
                <a:solidFill>
                  <a:schemeClr val="bg2">
                    <a:lumMod val="50000"/>
                  </a:schemeClr>
                </a:solidFill>
                <a:latin typeface="+mn-lt"/>
                <a:ea typeface="+mn-ea"/>
                <a:cs typeface="+mn-cs"/>
              </a:defRPr>
            </a:lvl1pPr>
            <a:lvl2pPr>
              <a:defRPr lang="zh-CN" altLang="en-US" sz="1800" smtClean="0">
                <a:latin typeface="+mn-lt"/>
                <a:ea typeface="+mn-ea"/>
                <a:cs typeface="+mn-cs"/>
              </a:defRPr>
            </a:lvl2pPr>
            <a:lvl3pPr>
              <a:defRPr lang="zh-CN" altLang="en-US" sz="1800" smtClean="0">
                <a:latin typeface="+mn-lt"/>
                <a:ea typeface="+mn-ea"/>
                <a:cs typeface="+mn-cs"/>
              </a:defRPr>
            </a:lvl3pPr>
            <a:lvl4pPr>
              <a:defRPr lang="zh-CN" altLang="en-US" smtClean="0">
                <a:latin typeface="+mn-lt"/>
                <a:ea typeface="+mn-ea"/>
                <a:cs typeface="+mn-cs"/>
              </a:defRPr>
            </a:lvl4pPr>
            <a:lvl5pPr>
              <a:defRPr lang="zh-CN" altLang="en-US">
                <a:latin typeface="+mn-lt"/>
                <a:ea typeface="+mn-ea"/>
                <a:cs typeface="+mn-cs"/>
              </a:defRPr>
            </a:lvl5pPr>
          </a:lstStyle>
          <a:p>
            <a:pPr marL="0" lvl="0" algn="dist"/>
            <a:r>
              <a:rPr lang="en-US" altLang="zh-CN" dirty="0"/>
              <a:t>Click to type in</a:t>
            </a:r>
            <a:endParaRPr lang="zh-CN" altLang="en-US" dirty="0"/>
          </a:p>
        </p:txBody>
      </p:sp>
    </p:spTree>
    <p:extLst>
      <p:ext uri="{BB962C8B-B14F-4D97-AF65-F5344CB8AC3E}">
        <p14:creationId xmlns:p14="http://schemas.microsoft.com/office/powerpoint/2010/main" val="207935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E3C57-B107-4EDE-B9AA-FE15C268ADC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F8557F-A04B-42F1-A557-959F7BBDCF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43C6E35-3DBF-4D14-90E8-F887671490E0}"/>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95BA665C-1E08-413F-BE9F-46EAB22C04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F7170-5494-4BE1-9E6C-F8AC3D9EEE77}"/>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365970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转场页2">
    <p:spTree>
      <p:nvGrpSpPr>
        <p:cNvPr id="1" name=""/>
        <p:cNvGrpSpPr/>
        <p:nvPr/>
      </p:nvGrpSpPr>
      <p:grpSpPr>
        <a:xfrm>
          <a:off x="0" y="0"/>
          <a:ext cx="0" cy="0"/>
          <a:chOff x="0" y="0"/>
          <a:chExt cx="0" cy="0"/>
        </a:xfrm>
      </p:grpSpPr>
      <p:sp>
        <p:nvSpPr>
          <p:cNvPr id="4" name="矩形: 圆角 95">
            <a:extLst>
              <a:ext uri="{FF2B5EF4-FFF2-40B4-BE49-F238E27FC236}">
                <a16:creationId xmlns:a16="http://schemas.microsoft.com/office/drawing/2014/main" id="{A2492FD8-2C99-4C3A-8A0E-45EC32EDC7A0}"/>
              </a:ext>
            </a:extLst>
          </p:cNvPr>
          <p:cNvSpPr/>
          <p:nvPr userDrawn="1"/>
        </p:nvSpPr>
        <p:spPr>
          <a:xfrm>
            <a:off x="-468000" y="1130300"/>
            <a:ext cx="7884800" cy="5003800"/>
          </a:xfrm>
          <a:custGeom>
            <a:avLst/>
            <a:gdLst>
              <a:gd name="connsiteX0" fmla="*/ 0 w 7884800"/>
              <a:gd name="connsiteY0" fmla="*/ 129148 h 5003800"/>
              <a:gd name="connsiteX1" fmla="*/ 129148 w 7884800"/>
              <a:gd name="connsiteY1" fmla="*/ 0 h 5003800"/>
              <a:gd name="connsiteX2" fmla="*/ 7755652 w 7884800"/>
              <a:gd name="connsiteY2" fmla="*/ 0 h 5003800"/>
              <a:gd name="connsiteX3" fmla="*/ 7884800 w 7884800"/>
              <a:gd name="connsiteY3" fmla="*/ 129148 h 5003800"/>
              <a:gd name="connsiteX4" fmla="*/ 7884800 w 7884800"/>
              <a:gd name="connsiteY4" fmla="*/ 4874652 h 5003800"/>
              <a:gd name="connsiteX5" fmla="*/ 7755652 w 7884800"/>
              <a:gd name="connsiteY5" fmla="*/ 5003800 h 5003800"/>
              <a:gd name="connsiteX6" fmla="*/ 129148 w 7884800"/>
              <a:gd name="connsiteY6" fmla="*/ 5003800 h 5003800"/>
              <a:gd name="connsiteX7" fmla="*/ 0 w 7884800"/>
              <a:gd name="connsiteY7" fmla="*/ 4874652 h 5003800"/>
              <a:gd name="connsiteX8" fmla="*/ 0 w 7884800"/>
              <a:gd name="connsiteY8" fmla="*/ 129148 h 5003800"/>
              <a:gd name="connsiteX0" fmla="*/ 0 w 7884800"/>
              <a:gd name="connsiteY0" fmla="*/ 1259448 h 6134100"/>
              <a:gd name="connsiteX1" fmla="*/ 468000 w 7884800"/>
              <a:gd name="connsiteY1" fmla="*/ 0 h 6134100"/>
              <a:gd name="connsiteX2" fmla="*/ 129148 w 7884800"/>
              <a:gd name="connsiteY2" fmla="*/ 1130300 h 6134100"/>
              <a:gd name="connsiteX3" fmla="*/ 7755652 w 7884800"/>
              <a:gd name="connsiteY3" fmla="*/ 1130300 h 6134100"/>
              <a:gd name="connsiteX4" fmla="*/ 7884800 w 7884800"/>
              <a:gd name="connsiteY4" fmla="*/ 1259448 h 6134100"/>
              <a:gd name="connsiteX5" fmla="*/ 7884800 w 7884800"/>
              <a:gd name="connsiteY5" fmla="*/ 6004952 h 6134100"/>
              <a:gd name="connsiteX6" fmla="*/ 7755652 w 7884800"/>
              <a:gd name="connsiteY6" fmla="*/ 6134100 h 6134100"/>
              <a:gd name="connsiteX7" fmla="*/ 129148 w 7884800"/>
              <a:gd name="connsiteY7" fmla="*/ 6134100 h 6134100"/>
              <a:gd name="connsiteX8" fmla="*/ 0 w 7884800"/>
              <a:gd name="connsiteY8" fmla="*/ 6004952 h 6134100"/>
              <a:gd name="connsiteX9" fmla="*/ 0 w 7884800"/>
              <a:gd name="connsiteY9" fmla="*/ 1259448 h 6134100"/>
              <a:gd name="connsiteX0" fmla="*/ 0 w 7884800"/>
              <a:gd name="connsiteY0" fmla="*/ 129148 h 5003800"/>
              <a:gd name="connsiteX1" fmla="*/ 129148 w 7884800"/>
              <a:gd name="connsiteY1" fmla="*/ 0 h 5003800"/>
              <a:gd name="connsiteX2" fmla="*/ 7755652 w 7884800"/>
              <a:gd name="connsiteY2" fmla="*/ 0 h 5003800"/>
              <a:gd name="connsiteX3" fmla="*/ 7884800 w 7884800"/>
              <a:gd name="connsiteY3" fmla="*/ 129148 h 5003800"/>
              <a:gd name="connsiteX4" fmla="*/ 7884800 w 7884800"/>
              <a:gd name="connsiteY4" fmla="*/ 4874652 h 5003800"/>
              <a:gd name="connsiteX5" fmla="*/ 7755652 w 7884800"/>
              <a:gd name="connsiteY5" fmla="*/ 5003800 h 5003800"/>
              <a:gd name="connsiteX6" fmla="*/ 129148 w 7884800"/>
              <a:gd name="connsiteY6" fmla="*/ 5003800 h 5003800"/>
              <a:gd name="connsiteX7" fmla="*/ 0 w 7884800"/>
              <a:gd name="connsiteY7" fmla="*/ 4874652 h 5003800"/>
              <a:gd name="connsiteX8" fmla="*/ 0 w 7884800"/>
              <a:gd name="connsiteY8" fmla="*/ 129148 h 500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800" h="5003800">
                <a:moveTo>
                  <a:pt x="0" y="129148"/>
                </a:moveTo>
                <a:cubicBezTo>
                  <a:pt x="0" y="57822"/>
                  <a:pt x="57822" y="0"/>
                  <a:pt x="129148" y="0"/>
                </a:cubicBezTo>
                <a:lnTo>
                  <a:pt x="7755652" y="0"/>
                </a:lnTo>
                <a:cubicBezTo>
                  <a:pt x="7826978" y="0"/>
                  <a:pt x="7884800" y="57822"/>
                  <a:pt x="7884800" y="129148"/>
                </a:cubicBezTo>
                <a:lnTo>
                  <a:pt x="7884800" y="4874652"/>
                </a:lnTo>
                <a:cubicBezTo>
                  <a:pt x="7884800" y="4945978"/>
                  <a:pt x="7826978" y="5003800"/>
                  <a:pt x="7755652" y="5003800"/>
                </a:cubicBezTo>
                <a:lnTo>
                  <a:pt x="129148" y="5003800"/>
                </a:lnTo>
                <a:cubicBezTo>
                  <a:pt x="57822" y="5003800"/>
                  <a:pt x="0" y="4945978"/>
                  <a:pt x="0" y="4874652"/>
                </a:cubicBezTo>
                <a:lnTo>
                  <a:pt x="0" y="129148"/>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文本框 5">
            <a:extLst>
              <a:ext uri="{FF2B5EF4-FFF2-40B4-BE49-F238E27FC236}">
                <a16:creationId xmlns:a16="http://schemas.microsoft.com/office/drawing/2014/main" id="{BF2881D4-044B-4A90-9D39-CD113D17E7D6}"/>
              </a:ext>
            </a:extLst>
          </p:cNvPr>
          <p:cNvSpPr txBox="1"/>
          <p:nvPr userDrawn="1"/>
        </p:nvSpPr>
        <p:spPr>
          <a:xfrm>
            <a:off x="8507551" y="1586658"/>
            <a:ext cx="1174282" cy="461665"/>
          </a:xfrm>
          <a:prstGeom prst="rect">
            <a:avLst/>
          </a:prstGeom>
          <a:noFill/>
        </p:spPr>
        <p:txBody>
          <a:bodyPr wrap="square" rtlCol="0">
            <a:spAutoFit/>
          </a:bodyPr>
          <a:lstStyle/>
          <a:p>
            <a:r>
              <a:rPr lang="en-US" altLang="zh-CN" sz="2400">
                <a:gradFill>
                  <a:gsLst>
                    <a:gs pos="0">
                      <a:schemeClr val="accent1"/>
                    </a:gs>
                    <a:gs pos="100000">
                      <a:schemeClr val="accent3"/>
                    </a:gs>
                  </a:gsLst>
                  <a:lin ang="5400000" scaled="1"/>
                </a:gradFill>
                <a:latin typeface="+mj-lt"/>
              </a:rPr>
              <a:t>Part</a:t>
            </a:r>
            <a:endParaRPr lang="zh-CN" altLang="en-US" sz="2400">
              <a:gradFill>
                <a:gsLst>
                  <a:gs pos="0">
                    <a:schemeClr val="accent1"/>
                  </a:gs>
                  <a:gs pos="100000">
                    <a:schemeClr val="accent3"/>
                  </a:gs>
                </a:gsLst>
                <a:lin ang="5400000" scaled="1"/>
              </a:gradFill>
              <a:latin typeface="+mj-lt"/>
            </a:endParaRPr>
          </a:p>
        </p:txBody>
      </p:sp>
      <p:cxnSp>
        <p:nvCxnSpPr>
          <p:cNvPr id="7" name="直接连接符 6">
            <a:extLst>
              <a:ext uri="{FF2B5EF4-FFF2-40B4-BE49-F238E27FC236}">
                <a16:creationId xmlns:a16="http://schemas.microsoft.com/office/drawing/2014/main" id="{48E286B5-3608-4546-9564-4BD86A030FB7}"/>
              </a:ext>
            </a:extLst>
          </p:cNvPr>
          <p:cNvCxnSpPr/>
          <p:nvPr userDrawn="1"/>
        </p:nvCxnSpPr>
        <p:spPr>
          <a:xfrm flipH="1">
            <a:off x="9274878" y="1423202"/>
            <a:ext cx="613872" cy="943276"/>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10" name="图形 11">
            <a:extLst>
              <a:ext uri="{FF2B5EF4-FFF2-40B4-BE49-F238E27FC236}">
                <a16:creationId xmlns:a16="http://schemas.microsoft.com/office/drawing/2014/main" id="{3832FC02-7B40-45C2-8A27-EB3F4C2DB8B8}"/>
              </a:ext>
            </a:extLst>
          </p:cNvPr>
          <p:cNvGrpSpPr/>
          <p:nvPr userDrawn="1"/>
        </p:nvGrpSpPr>
        <p:grpSpPr>
          <a:xfrm>
            <a:off x="10546556" y="529487"/>
            <a:ext cx="956176" cy="332562"/>
            <a:chOff x="5024453" y="3057511"/>
            <a:chExt cx="2141810" cy="744931"/>
          </a:xfrm>
          <a:solidFill>
            <a:schemeClr val="accent1"/>
          </a:solidFill>
        </p:grpSpPr>
        <p:sp>
          <p:nvSpPr>
            <p:cNvPr id="11" name="任意多边形: 形状 10">
              <a:extLst>
                <a:ext uri="{FF2B5EF4-FFF2-40B4-BE49-F238E27FC236}">
                  <a16:creationId xmlns:a16="http://schemas.microsoft.com/office/drawing/2014/main" id="{2C5CF086-7B25-499A-86AE-54423309FCE1}"/>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F1289A03-F2DB-4CC0-86FC-A281A39535C7}"/>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109E41ED-C481-4BCC-A855-4954D7107FE6}"/>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F8B340A-DD07-48AE-9174-65B2A63C457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695B6ED2-6046-411F-8F47-54EF342F77F9}"/>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9348DC05-9219-4A7E-9C80-1862F66B4931}"/>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4E23179-6202-44C6-915A-B95F8F69E4AA}"/>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71A79AA-70ED-4C8A-94CC-2B06FB637F29}"/>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C9E36FA-E920-4481-B705-517532467C3F}"/>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CA7072A-C018-40FB-9E13-E2595C776EA7}"/>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52C0300-020C-4DEA-9D62-D157D42C7B42}"/>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B80993A-5B09-424F-9BAB-11939CFC6B15}"/>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36A6921A-9A31-4636-9630-C83363CEB3A2}"/>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A45CD37-20F9-4A4E-B434-BD7F60607C0A}"/>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530CDCE-BE6C-4F35-82F1-56C250D0DAAE}"/>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54647CB-8410-4AFF-8589-4C1B25ED85A6}"/>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5472A5C-DBDC-4E13-B2FA-42F14396CBD6}"/>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6D726BC-00D7-4F49-8EB2-02B5D2E3637D}"/>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387CA10-C348-492D-96F7-34B94C7B06E7}"/>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3D7634B-1B35-48FF-A817-EF7A2782C848}"/>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E4695AB-FEC3-421F-8553-8124AA3396A2}"/>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66A701D8-BE23-4580-949F-78857541AC0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94CE5E07-7F7D-4882-969A-00535690AF81}"/>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89AAAC01-E729-418D-8F94-BFEE5D4C8967}"/>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EAB4C57-5CA6-418B-90E6-2742CFFCB473}"/>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C3C92581-4510-4909-9D48-A699F8A75ADC}"/>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ACB3DAAF-3891-4D5A-89F1-48D0C377217D}"/>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30C112C-A549-45A1-9CB5-1B0842DC7A03}"/>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EAED85F-0ED0-4F4E-8FBD-39EE9E45FD8A}"/>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BB8B8D8-B856-4873-AEFB-AD45AE88121D}"/>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3" name="直接连接符 42">
            <a:extLst>
              <a:ext uri="{FF2B5EF4-FFF2-40B4-BE49-F238E27FC236}">
                <a16:creationId xmlns:a16="http://schemas.microsoft.com/office/drawing/2014/main" id="{BBAD2278-8155-48AA-A618-A061C9500534}"/>
              </a:ext>
            </a:extLst>
          </p:cNvPr>
          <p:cNvCxnSpPr>
            <a:cxnSpLocks/>
          </p:cNvCxnSpPr>
          <p:nvPr userDrawn="1"/>
        </p:nvCxnSpPr>
        <p:spPr>
          <a:xfrm>
            <a:off x="11518900" y="1436696"/>
            <a:ext cx="0" cy="4425089"/>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42E5EA4-FF46-437D-9253-7CDDFF731114}"/>
              </a:ext>
            </a:extLst>
          </p:cNvPr>
          <p:cNvCxnSpPr>
            <a:cxnSpLocks/>
          </p:cNvCxnSpPr>
          <p:nvPr userDrawn="1"/>
        </p:nvCxnSpPr>
        <p:spPr>
          <a:xfrm>
            <a:off x="11518900" y="2242674"/>
            <a:ext cx="0" cy="611627"/>
          </a:xfrm>
          <a:prstGeom prst="line">
            <a:avLst/>
          </a:prstGeom>
          <a:ln w="47625" cap="rnd">
            <a:round/>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53817407-9467-48C7-98E1-C20165898B7A}"/>
              </a:ext>
            </a:extLst>
          </p:cNvPr>
          <p:cNvGrpSpPr/>
          <p:nvPr userDrawn="1"/>
        </p:nvGrpSpPr>
        <p:grpSpPr>
          <a:xfrm>
            <a:off x="689267" y="643924"/>
            <a:ext cx="255020" cy="120364"/>
            <a:chOff x="11531600" y="6153108"/>
            <a:chExt cx="403792" cy="190584"/>
          </a:xfrm>
        </p:grpSpPr>
        <p:sp>
          <p:nvSpPr>
            <p:cNvPr id="46" name="平行四边形 45">
              <a:extLst>
                <a:ext uri="{FF2B5EF4-FFF2-40B4-BE49-F238E27FC236}">
                  <a16:creationId xmlns:a16="http://schemas.microsoft.com/office/drawing/2014/main" id="{9A1F96F1-9878-48BA-A4DC-0DD91FC7DED9}"/>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sp>
          <p:nvSpPr>
            <p:cNvPr id="47" name="平行四边形 46">
              <a:extLst>
                <a:ext uri="{FF2B5EF4-FFF2-40B4-BE49-F238E27FC236}">
                  <a16:creationId xmlns:a16="http://schemas.microsoft.com/office/drawing/2014/main" id="{70481016-38CC-4184-AA75-92480D394A8B}"/>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sp>
          <p:nvSpPr>
            <p:cNvPr id="48" name="平行四边形 47">
              <a:extLst>
                <a:ext uri="{FF2B5EF4-FFF2-40B4-BE49-F238E27FC236}">
                  <a16:creationId xmlns:a16="http://schemas.microsoft.com/office/drawing/2014/main" id="{E238A057-F6C6-482A-8408-98FB6D238022}"/>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grpSp>
      <p:sp>
        <p:nvSpPr>
          <p:cNvPr id="49" name="任意多边形: 形状 48">
            <a:extLst>
              <a:ext uri="{FF2B5EF4-FFF2-40B4-BE49-F238E27FC236}">
                <a16:creationId xmlns:a16="http://schemas.microsoft.com/office/drawing/2014/main" id="{98574C92-5803-44C6-9F5C-8E359E037A85}"/>
              </a:ext>
            </a:extLst>
          </p:cNvPr>
          <p:cNvSpPr/>
          <p:nvPr userDrawn="1"/>
        </p:nvSpPr>
        <p:spPr>
          <a:xfrm>
            <a:off x="11327181" y="6235700"/>
            <a:ext cx="383438" cy="316964"/>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solidFill>
            <a:schemeClr val="accent1"/>
          </a:solidFill>
          <a:ln w="19105" cap="flat">
            <a:noFill/>
            <a:prstDash val="solid"/>
            <a:miter/>
          </a:ln>
        </p:spPr>
        <p:txBody>
          <a:bodyPr rtlCol="0" anchor="ctr"/>
          <a:lstStyle/>
          <a:p>
            <a:endParaRPr lang="zh-CN" altLang="en-US"/>
          </a:p>
        </p:txBody>
      </p:sp>
      <p:cxnSp>
        <p:nvCxnSpPr>
          <p:cNvPr id="50" name="直接连接符 49">
            <a:extLst>
              <a:ext uri="{FF2B5EF4-FFF2-40B4-BE49-F238E27FC236}">
                <a16:creationId xmlns:a16="http://schemas.microsoft.com/office/drawing/2014/main" id="{D0F05D5B-62B7-464C-8A9A-A9DB035DD6CD}"/>
              </a:ext>
            </a:extLst>
          </p:cNvPr>
          <p:cNvCxnSpPr>
            <a:cxnSpLocks/>
          </p:cNvCxnSpPr>
          <p:nvPr userDrawn="1"/>
        </p:nvCxnSpPr>
        <p:spPr>
          <a:xfrm flipH="1">
            <a:off x="898746" y="711731"/>
            <a:ext cx="4212000" cy="0"/>
          </a:xfrm>
          <a:prstGeom prst="line">
            <a:avLst/>
          </a:prstGeom>
          <a:noFill/>
          <a:ln cap="rnd">
            <a:gradFill>
              <a:gsLst>
                <a:gs pos="0">
                  <a:schemeClr val="accent5">
                    <a:lumMod val="20000"/>
                    <a:lumOff val="80000"/>
                    <a:alpha val="0"/>
                  </a:schemeClr>
                </a:gs>
                <a:gs pos="100000">
                  <a:schemeClr val="accent3"/>
                </a:gs>
              </a:gsLst>
              <a:lin ang="0" scaled="0"/>
            </a:gradFill>
            <a:round/>
          </a:ln>
        </p:spPr>
        <p:style>
          <a:lnRef idx="2">
            <a:schemeClr val="accent1">
              <a:shade val="50000"/>
            </a:schemeClr>
          </a:lnRef>
          <a:fillRef idx="1">
            <a:schemeClr val="accent1"/>
          </a:fillRef>
          <a:effectRef idx="0">
            <a:schemeClr val="accent1"/>
          </a:effectRef>
          <a:fontRef idx="minor">
            <a:schemeClr val="lt1"/>
          </a:fontRef>
        </p:style>
      </p:cxnSp>
      <p:sp>
        <p:nvSpPr>
          <p:cNvPr id="53" name="图片占位符 52">
            <a:extLst>
              <a:ext uri="{FF2B5EF4-FFF2-40B4-BE49-F238E27FC236}">
                <a16:creationId xmlns:a16="http://schemas.microsoft.com/office/drawing/2014/main" id="{C3542880-C8C7-4562-8D58-C7E7CD27F002}"/>
              </a:ext>
            </a:extLst>
          </p:cNvPr>
          <p:cNvSpPr>
            <a:spLocks noGrp="1"/>
          </p:cNvSpPr>
          <p:nvPr>
            <p:ph type="pic" sz="quarter" idx="10" hasCustomPrompt="1"/>
          </p:nvPr>
        </p:nvSpPr>
        <p:spPr>
          <a:xfrm>
            <a:off x="-116781" y="1419271"/>
            <a:ext cx="7182362" cy="4425858"/>
          </a:xfrm>
          <a:custGeom>
            <a:avLst/>
            <a:gdLst>
              <a:gd name="connsiteX0" fmla="*/ 118923 w 7182362"/>
              <a:gd name="connsiteY0" fmla="*/ 0 h 4425858"/>
              <a:gd name="connsiteX1" fmla="*/ 7063440 w 7182362"/>
              <a:gd name="connsiteY1" fmla="*/ 0 h 4425858"/>
              <a:gd name="connsiteX2" fmla="*/ 7182362 w 7182362"/>
              <a:gd name="connsiteY2" fmla="*/ 118923 h 4425858"/>
              <a:gd name="connsiteX3" fmla="*/ 7182362 w 7182362"/>
              <a:gd name="connsiteY3" fmla="*/ 4306936 h 4425858"/>
              <a:gd name="connsiteX4" fmla="*/ 7063440 w 7182362"/>
              <a:gd name="connsiteY4" fmla="*/ 4425858 h 4425858"/>
              <a:gd name="connsiteX5" fmla="*/ 118923 w 7182362"/>
              <a:gd name="connsiteY5" fmla="*/ 4425858 h 4425858"/>
              <a:gd name="connsiteX6" fmla="*/ 0 w 7182362"/>
              <a:gd name="connsiteY6" fmla="*/ 4306936 h 4425858"/>
              <a:gd name="connsiteX7" fmla="*/ 0 w 7182362"/>
              <a:gd name="connsiteY7" fmla="*/ 118923 h 4425858"/>
              <a:gd name="connsiteX8" fmla="*/ 118923 w 7182362"/>
              <a:gd name="connsiteY8" fmla="*/ 0 h 442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362" h="4425858">
                <a:moveTo>
                  <a:pt x="118923" y="0"/>
                </a:moveTo>
                <a:lnTo>
                  <a:pt x="7063440" y="0"/>
                </a:lnTo>
                <a:cubicBezTo>
                  <a:pt x="7129119" y="0"/>
                  <a:pt x="7182362" y="53244"/>
                  <a:pt x="7182362" y="118923"/>
                </a:cubicBezTo>
                <a:lnTo>
                  <a:pt x="7182362" y="4306936"/>
                </a:lnTo>
                <a:cubicBezTo>
                  <a:pt x="7182362" y="4372615"/>
                  <a:pt x="7129119" y="4425858"/>
                  <a:pt x="7063440" y="4425858"/>
                </a:cubicBezTo>
                <a:lnTo>
                  <a:pt x="118923" y="4425858"/>
                </a:lnTo>
                <a:cubicBezTo>
                  <a:pt x="53243" y="4425858"/>
                  <a:pt x="0" y="4372615"/>
                  <a:pt x="0" y="4306936"/>
                </a:cubicBezTo>
                <a:lnTo>
                  <a:pt x="0" y="118923"/>
                </a:lnTo>
                <a:cubicBezTo>
                  <a:pt x="0" y="53244"/>
                  <a:pt x="53243" y="0"/>
                  <a:pt x="118923" y="0"/>
                </a:cubicBezTo>
                <a:close/>
              </a:path>
            </a:pathLst>
          </a:custGeom>
        </p:spPr>
        <p:txBody>
          <a:bodyPr wrap="square" anchor="ctr" anchorCtr="0">
            <a:noAutofit/>
          </a:bodyPr>
          <a:lstStyle>
            <a:lvl1pPr marL="0" indent="0" algn="ctr">
              <a:buNone/>
              <a:defRPr>
                <a:solidFill>
                  <a:schemeClr val="tx1"/>
                </a:solidFill>
              </a:defRPr>
            </a:lvl1pPr>
          </a:lstStyle>
          <a:p>
            <a:r>
              <a:rPr lang="zh-CN" altLang="en-US"/>
              <a:t>点击插入本地图片</a:t>
            </a:r>
          </a:p>
        </p:txBody>
      </p:sp>
      <p:sp>
        <p:nvSpPr>
          <p:cNvPr id="54" name="文本占位符 61">
            <a:extLst>
              <a:ext uri="{FF2B5EF4-FFF2-40B4-BE49-F238E27FC236}">
                <a16:creationId xmlns:a16="http://schemas.microsoft.com/office/drawing/2014/main" id="{EEF2EB4D-C8B7-45C3-A25F-301CC0A7ECCC}"/>
              </a:ext>
            </a:extLst>
          </p:cNvPr>
          <p:cNvSpPr>
            <a:spLocks noGrp="1"/>
          </p:cNvSpPr>
          <p:nvPr>
            <p:ph type="body" sz="quarter" idx="11" hasCustomPrompt="1"/>
          </p:nvPr>
        </p:nvSpPr>
        <p:spPr>
          <a:xfrm>
            <a:off x="7780173" y="2440458"/>
            <a:ext cx="3307128" cy="582763"/>
          </a:xfrm>
          <a:prstGeom prst="rect">
            <a:avLst/>
          </a:prstGeom>
          <a:noFill/>
        </p:spPr>
        <p:txBody>
          <a:bodyPr wrap="square" lIns="0" tIns="36000" rIns="0" bIns="36000" rtlCol="0" anchor="ctr">
            <a:noAutofit/>
          </a:bodyPr>
          <a:lstStyle>
            <a:lvl1pPr marL="0" indent="0" algn="ctr" defTabSz="914400" rtl="0" eaLnBrk="1" latinLnBrk="0" hangingPunct="1">
              <a:lnSpc>
                <a:spcPct val="110000"/>
              </a:lnSpc>
              <a:buNone/>
              <a:defRPr lang="zh-CN" altLang="en-US" sz="2800" kern="1200" dirty="0">
                <a:solidFill>
                  <a:schemeClr val="tx1"/>
                </a:solidFill>
                <a:latin typeface="+mn-lt"/>
                <a:ea typeface="+mn-ea"/>
                <a:cs typeface="+mn-cs"/>
              </a:defRPr>
            </a:lvl1pPr>
          </a:lstStyle>
          <a:p>
            <a:pPr marL="0" lvl="0">
              <a:lnSpc>
                <a:spcPct val="110000"/>
              </a:lnSpc>
            </a:pPr>
            <a:r>
              <a:rPr lang="zh-CN" altLang="en-US" dirty="0"/>
              <a:t>点击输入标题</a:t>
            </a:r>
          </a:p>
        </p:txBody>
      </p:sp>
      <p:sp>
        <p:nvSpPr>
          <p:cNvPr id="55" name="文本占位符 61">
            <a:extLst>
              <a:ext uri="{FF2B5EF4-FFF2-40B4-BE49-F238E27FC236}">
                <a16:creationId xmlns:a16="http://schemas.microsoft.com/office/drawing/2014/main" id="{BE0979E0-7F9A-42F6-BCFE-3DE8441D9258}"/>
              </a:ext>
            </a:extLst>
          </p:cNvPr>
          <p:cNvSpPr>
            <a:spLocks noGrp="1"/>
          </p:cNvSpPr>
          <p:nvPr>
            <p:ph type="body" sz="quarter" idx="12" hasCustomPrompt="1"/>
          </p:nvPr>
        </p:nvSpPr>
        <p:spPr>
          <a:xfrm>
            <a:off x="7780173" y="3377323"/>
            <a:ext cx="3317046" cy="2561265"/>
          </a:xfrm>
          <a:prstGeom prst="rect">
            <a:avLst/>
          </a:prstGeom>
          <a:noFill/>
        </p:spPr>
        <p:txBody>
          <a:bodyPr wrap="square" lIns="72000" tIns="0" bIns="0" rtlCol="0">
            <a:noAutofit/>
          </a:bodyPr>
          <a:lstStyle>
            <a:lvl1pPr marL="457200" indent="-457200" algn="l" defTabSz="914400" rtl="0" eaLnBrk="1" latinLnBrk="0" hangingPunct="1">
              <a:lnSpc>
                <a:spcPct val="120000"/>
              </a:lnSpc>
              <a:spcBef>
                <a:spcPts val="0"/>
              </a:spcBef>
              <a:buClr>
                <a:schemeClr val="accent6"/>
              </a:buClr>
              <a:buSzPct val="80000"/>
              <a:buFont typeface="Arial" panose="020B0604020202020204" pitchFamily="34" charset="0"/>
              <a:buChar char="▼"/>
              <a:defRPr lang="zh-CN" altLang="en-US" sz="2000" kern="1200" dirty="0">
                <a:solidFill>
                  <a:schemeClr val="bg2">
                    <a:lumMod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marL="457200" lvl="0" indent="-457200">
              <a:lnSpc>
                <a:spcPct val="120000"/>
              </a:lnSpc>
              <a:buClr>
                <a:schemeClr val="accent6"/>
              </a:buClr>
              <a:buSzPct val="80000"/>
              <a:buChar char="▼"/>
            </a:pPr>
            <a:r>
              <a:rPr lang="zh-CN" altLang="en-US" dirty="0"/>
              <a:t>列举一些要点</a:t>
            </a:r>
            <a:endParaRPr lang="en-US" altLang="zh-CN" dirty="0"/>
          </a:p>
          <a:p>
            <a:pPr marL="457200" lvl="0" indent="-457200">
              <a:lnSpc>
                <a:spcPct val="120000"/>
              </a:lnSpc>
              <a:buClr>
                <a:schemeClr val="accent6"/>
              </a:buClr>
              <a:buSzPct val="80000"/>
              <a:buChar char="▼"/>
            </a:pPr>
            <a:r>
              <a:rPr lang="zh-CN" altLang="en-US" dirty="0"/>
              <a:t>尽量简短</a:t>
            </a:r>
            <a:endParaRPr lang="en-US" altLang="zh-CN" dirty="0"/>
          </a:p>
          <a:p>
            <a:pPr marL="457200" lvl="0" indent="-457200">
              <a:lnSpc>
                <a:spcPct val="120000"/>
              </a:lnSpc>
              <a:buClr>
                <a:schemeClr val="accent6"/>
              </a:buClr>
              <a:buSzPct val="80000"/>
              <a:buChar char="▼"/>
            </a:pPr>
            <a:r>
              <a:rPr lang="zh-CN" altLang="en-US" dirty="0"/>
              <a:t>多用短语</a:t>
            </a:r>
            <a:endParaRPr lang="en-US" altLang="zh-CN" dirty="0"/>
          </a:p>
          <a:p>
            <a:pPr marL="457200" lvl="0" indent="-457200">
              <a:lnSpc>
                <a:spcPct val="120000"/>
              </a:lnSpc>
              <a:buClr>
                <a:schemeClr val="accent6"/>
              </a:buClr>
              <a:buSzPct val="80000"/>
              <a:buChar char="▼"/>
            </a:pPr>
            <a:r>
              <a:rPr lang="en-US" altLang="zh-CN" dirty="0"/>
              <a:t>……</a:t>
            </a:r>
            <a:endParaRPr lang="zh-CN" altLang="en-US" dirty="0"/>
          </a:p>
        </p:txBody>
      </p:sp>
      <p:sp>
        <p:nvSpPr>
          <p:cNvPr id="57" name="文本占位符 56">
            <a:extLst>
              <a:ext uri="{FF2B5EF4-FFF2-40B4-BE49-F238E27FC236}">
                <a16:creationId xmlns:a16="http://schemas.microsoft.com/office/drawing/2014/main" id="{95ABCF68-D81B-40B2-9D4D-E6EAD33F021D}"/>
              </a:ext>
            </a:extLst>
          </p:cNvPr>
          <p:cNvSpPr>
            <a:spLocks noGrp="1"/>
          </p:cNvSpPr>
          <p:nvPr>
            <p:ph type="body" sz="quarter" idx="13" hasCustomPrompt="1"/>
          </p:nvPr>
        </p:nvSpPr>
        <p:spPr>
          <a:xfrm>
            <a:off x="9208563" y="1658526"/>
            <a:ext cx="1528763" cy="1131888"/>
          </a:xfrm>
          <a:prstGeom prst="rect">
            <a:avLst/>
          </a:prstGeom>
        </p:spPr>
        <p:txBody>
          <a:bodyPr/>
          <a:lstStyle>
            <a:lvl1pPr marL="0" indent="0" algn="ctr" defTabSz="914400" rtl="0" eaLnBrk="1" latinLnBrk="0" hangingPunct="1">
              <a:buNone/>
              <a:defRPr lang="zh-CN" altLang="en-US" sz="5400" kern="1200" dirty="0">
                <a:gradFill>
                  <a:gsLst>
                    <a:gs pos="0">
                      <a:schemeClr val="accent1"/>
                    </a:gs>
                    <a:gs pos="100000">
                      <a:schemeClr val="accent3"/>
                    </a:gs>
                  </a:gsLst>
                  <a:lin ang="5400000" scaled="1"/>
                </a:gradFill>
                <a:latin typeface="+mj-lt"/>
                <a:ea typeface="+mn-ea"/>
                <a:cs typeface="+mn-cs"/>
              </a:defRPr>
            </a:lvl1pPr>
          </a:lstStyle>
          <a:p>
            <a:pPr lvl="0"/>
            <a:r>
              <a:rPr lang="en-US" altLang="zh-CN" dirty="0"/>
              <a:t>1</a:t>
            </a:r>
            <a:endParaRPr lang="zh-CN" altLang="en-US" dirty="0"/>
          </a:p>
        </p:txBody>
      </p:sp>
      <p:sp>
        <p:nvSpPr>
          <p:cNvPr id="51" name="页脚占位符 43">
            <a:extLst>
              <a:ext uri="{FF2B5EF4-FFF2-40B4-BE49-F238E27FC236}">
                <a16:creationId xmlns:a16="http://schemas.microsoft.com/office/drawing/2014/main" id="{D67A7BFD-8E17-46EE-90AA-A703419BE4A3}"/>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Tree>
    <p:extLst>
      <p:ext uri="{BB962C8B-B14F-4D97-AF65-F5344CB8AC3E}">
        <p14:creationId xmlns:p14="http://schemas.microsoft.com/office/powerpoint/2010/main" val="2456894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四项图文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  </a:t>
            </a:r>
            <a:fld id="{01B0EC1B-3CE7-405C-AC05-3D17991AED3C}" type="slidenum">
              <a:rPr lang="zh-CN" altLang="en-US" smtClean="0"/>
              <a:pPr/>
              <a:t>‹#›</a:t>
            </a:fld>
            <a:endParaRPr lang="zh-CN" altLang="en-US"/>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点击输入您的标题或观点</a:t>
            </a:r>
          </a:p>
        </p:txBody>
      </p:sp>
      <p:sp>
        <p:nvSpPr>
          <p:cNvPr id="87" name="矩形: 圆角 86">
            <a:extLst>
              <a:ext uri="{FF2B5EF4-FFF2-40B4-BE49-F238E27FC236}">
                <a16:creationId xmlns:a16="http://schemas.microsoft.com/office/drawing/2014/main" id="{46EACBE5-4549-4EB6-80B2-8CF9A8708B33}"/>
              </a:ext>
            </a:extLst>
          </p:cNvPr>
          <p:cNvSpPr/>
          <p:nvPr userDrawn="1"/>
        </p:nvSpPr>
        <p:spPr>
          <a:xfrm>
            <a:off x="4484062" y="1521378"/>
            <a:ext cx="487000" cy="487000"/>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04" name="矩形: 圆角 103">
            <a:extLst>
              <a:ext uri="{FF2B5EF4-FFF2-40B4-BE49-F238E27FC236}">
                <a16:creationId xmlns:a16="http://schemas.microsoft.com/office/drawing/2014/main" id="{44DD3908-26AF-4CCF-9CFA-A2ADF4615B33}"/>
              </a:ext>
            </a:extLst>
          </p:cNvPr>
          <p:cNvSpPr/>
          <p:nvPr userDrawn="1"/>
        </p:nvSpPr>
        <p:spPr>
          <a:xfrm>
            <a:off x="1948271" y="4978137"/>
            <a:ext cx="575211" cy="575211"/>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latin typeface="DIN Light"/>
              <a:ea typeface="微软雅黑 Light"/>
            </a:endParaRPr>
          </a:p>
        </p:txBody>
      </p:sp>
      <p:sp>
        <p:nvSpPr>
          <p:cNvPr id="107" name="矩形: 圆角 106">
            <a:extLst>
              <a:ext uri="{FF2B5EF4-FFF2-40B4-BE49-F238E27FC236}">
                <a16:creationId xmlns:a16="http://schemas.microsoft.com/office/drawing/2014/main" id="{74A8CA94-A0D4-4247-965A-424E5CA13011}"/>
              </a:ext>
            </a:extLst>
          </p:cNvPr>
          <p:cNvSpPr/>
          <p:nvPr userDrawn="1"/>
        </p:nvSpPr>
        <p:spPr>
          <a:xfrm>
            <a:off x="858209" y="2249042"/>
            <a:ext cx="347994" cy="347994"/>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latin typeface="DIN Light"/>
              <a:ea typeface="微软雅黑 Light"/>
            </a:endParaRPr>
          </a:p>
        </p:txBody>
      </p:sp>
      <p:sp>
        <p:nvSpPr>
          <p:cNvPr id="108" name="矩形: 圆角 107">
            <a:extLst>
              <a:ext uri="{FF2B5EF4-FFF2-40B4-BE49-F238E27FC236}">
                <a16:creationId xmlns:a16="http://schemas.microsoft.com/office/drawing/2014/main" id="{034DDB51-9598-49A2-A691-F3B70BBB58FF}"/>
              </a:ext>
            </a:extLst>
          </p:cNvPr>
          <p:cNvSpPr/>
          <p:nvPr userDrawn="1"/>
        </p:nvSpPr>
        <p:spPr>
          <a:xfrm>
            <a:off x="5731430" y="4306510"/>
            <a:ext cx="289806" cy="289806"/>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latin typeface="DIN Light"/>
              <a:ea typeface="微软雅黑 Light"/>
            </a:endParaRPr>
          </a:p>
        </p:txBody>
      </p:sp>
      <p:sp>
        <p:nvSpPr>
          <p:cNvPr id="109" name="矩形: 圆角 108">
            <a:extLst>
              <a:ext uri="{FF2B5EF4-FFF2-40B4-BE49-F238E27FC236}">
                <a16:creationId xmlns:a16="http://schemas.microsoft.com/office/drawing/2014/main" id="{8E958861-68F1-44B0-9248-E14BBFECB24C}"/>
              </a:ext>
            </a:extLst>
          </p:cNvPr>
          <p:cNvSpPr/>
          <p:nvPr userDrawn="1"/>
        </p:nvSpPr>
        <p:spPr>
          <a:xfrm>
            <a:off x="1168703" y="5596603"/>
            <a:ext cx="231391" cy="231391"/>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latin typeface="DIN Light"/>
              <a:ea typeface="微软雅黑 Light"/>
            </a:endParaRPr>
          </a:p>
        </p:txBody>
      </p:sp>
      <p:sp>
        <p:nvSpPr>
          <p:cNvPr id="110" name="矩形: 圆角 109">
            <a:extLst>
              <a:ext uri="{FF2B5EF4-FFF2-40B4-BE49-F238E27FC236}">
                <a16:creationId xmlns:a16="http://schemas.microsoft.com/office/drawing/2014/main" id="{2551FCBC-2AE3-46F8-A4D2-6C078240252F}"/>
              </a:ext>
            </a:extLst>
          </p:cNvPr>
          <p:cNvSpPr/>
          <p:nvPr userDrawn="1"/>
        </p:nvSpPr>
        <p:spPr>
          <a:xfrm>
            <a:off x="5351183" y="2133998"/>
            <a:ext cx="200147" cy="200147"/>
          </a:xfrm>
          <a:prstGeom prst="roundRect">
            <a:avLst>
              <a:gd name="adj" fmla="val 7676"/>
            </a:avLst>
          </a:prstGeom>
          <a:gradFill flip="none" rotWithShape="1">
            <a:gsLst>
              <a:gs pos="0">
                <a:schemeClr val="accent5">
                  <a:lumMod val="20000"/>
                  <a:lumOff val="80000"/>
                  <a:alpha val="50000"/>
                </a:schemeClr>
              </a:gs>
              <a:gs pos="100000">
                <a:schemeClr val="bg1">
                  <a:alpha val="80000"/>
                </a:schemeClr>
              </a:gs>
            </a:gsLst>
            <a:path path="circle">
              <a:fillToRect l="50000" t="50000" r="50000" b="50000"/>
            </a:path>
            <a:tileRect/>
          </a:gradFill>
          <a:ln>
            <a:solidFill>
              <a:schemeClr val="bg1"/>
            </a:solid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latin typeface="DIN Light"/>
              <a:ea typeface="微软雅黑 Light"/>
            </a:endParaRPr>
          </a:p>
        </p:txBody>
      </p:sp>
      <p:sp>
        <p:nvSpPr>
          <p:cNvPr id="111" name="文本占位符 65">
            <a:extLst>
              <a:ext uri="{FF2B5EF4-FFF2-40B4-BE49-F238E27FC236}">
                <a16:creationId xmlns:a16="http://schemas.microsoft.com/office/drawing/2014/main" id="{C9DB1A44-540E-4821-BC93-25A071557974}"/>
              </a:ext>
            </a:extLst>
          </p:cNvPr>
          <p:cNvSpPr>
            <a:spLocks noGrp="1"/>
          </p:cNvSpPr>
          <p:nvPr>
            <p:ph type="body" sz="quarter" idx="11" hasCustomPrompt="1"/>
          </p:nvPr>
        </p:nvSpPr>
        <p:spPr>
          <a:xfrm>
            <a:off x="7627800" y="1566637"/>
            <a:ext cx="3879830" cy="484300"/>
          </a:xfrm>
          <a:prstGeom prst="rect">
            <a:avLst/>
          </a:prstGeom>
          <a:noFill/>
        </p:spPr>
        <p:txBody>
          <a:bodyPr wrap="square" lIns="0" rtlCol="0">
            <a:spAutoFit/>
          </a:bodyPr>
          <a:lstStyle>
            <a:lvl1pPr marL="0" indent="0">
              <a:buNone/>
              <a:defRPr lang="zh-CN" altLang="en-US" sz="2800" b="0" dirty="0"/>
            </a:lvl1pPr>
          </a:lstStyle>
          <a:p>
            <a:pPr marL="0" lvl="0"/>
            <a:r>
              <a:rPr lang="zh-CN" altLang="en-US" dirty="0"/>
              <a:t>点击输入您的观点</a:t>
            </a:r>
          </a:p>
        </p:txBody>
      </p:sp>
      <p:sp>
        <p:nvSpPr>
          <p:cNvPr id="112" name="文本占位符 65">
            <a:extLst>
              <a:ext uri="{FF2B5EF4-FFF2-40B4-BE49-F238E27FC236}">
                <a16:creationId xmlns:a16="http://schemas.microsoft.com/office/drawing/2014/main" id="{A69D3044-39E2-47CB-A0E8-B1712BE7541C}"/>
              </a:ext>
            </a:extLst>
          </p:cNvPr>
          <p:cNvSpPr>
            <a:spLocks noGrp="1"/>
          </p:cNvSpPr>
          <p:nvPr>
            <p:ph type="body" sz="quarter" idx="12" hasCustomPrompt="1"/>
          </p:nvPr>
        </p:nvSpPr>
        <p:spPr>
          <a:xfrm>
            <a:off x="7466199" y="2246540"/>
            <a:ext cx="4041431" cy="3415947"/>
          </a:xfrm>
          <a:prstGeom prst="rect">
            <a:avLst/>
          </a:prstGeom>
          <a:noFill/>
        </p:spPr>
        <p:txBody>
          <a:bodyPr wrap="square" lIns="0" tIns="0" rtlCol="0">
            <a:noAutofit/>
          </a:bodyPr>
          <a:lstStyle>
            <a:lvl1pPr marL="72000" indent="-180000" algn="l" defTabSz="914400" rtl="0" eaLnBrk="1" latinLnBrk="0" hangingPunct="1">
              <a:lnSpc>
                <a:spcPct val="120000"/>
              </a:lnSpc>
              <a:spcBef>
                <a:spcPts val="0"/>
              </a:spcBef>
              <a:buFont typeface="Arial" panose="020B0604020202020204" pitchFamily="34" charset="0"/>
              <a:buChar char="•"/>
              <a:defRPr lang="zh-CN" altLang="en-US" sz="2000" kern="1200" dirty="0">
                <a:solidFill>
                  <a:schemeClr val="tx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defRPr>
            </a:lvl1pPr>
          </a:lstStyle>
          <a:p>
            <a:pPr marL="0" lvl="0"/>
            <a:r>
              <a:rPr lang="zh-CN" altLang="en-US" dirty="0"/>
              <a:t>点击输入您的论据</a:t>
            </a:r>
            <a:endParaRPr lang="en-US" altLang="zh-CN" dirty="0"/>
          </a:p>
          <a:p>
            <a:pPr marL="0" lvl="0"/>
            <a:r>
              <a:rPr lang="zh-CN" altLang="en-US" dirty="0"/>
              <a:t>回车自动排版</a:t>
            </a:r>
            <a:endParaRPr lang="en-US" altLang="zh-CN" dirty="0"/>
          </a:p>
          <a:p>
            <a:pPr marL="0" lvl="0"/>
            <a:r>
              <a:rPr lang="en-US" altLang="zh-CN" dirty="0"/>
              <a:t>……</a:t>
            </a:r>
            <a:endParaRPr lang="zh-CN" altLang="en-US" dirty="0"/>
          </a:p>
        </p:txBody>
      </p:sp>
      <p:cxnSp>
        <p:nvCxnSpPr>
          <p:cNvPr id="113" name="直接连接符 112">
            <a:extLst>
              <a:ext uri="{FF2B5EF4-FFF2-40B4-BE49-F238E27FC236}">
                <a16:creationId xmlns:a16="http://schemas.microsoft.com/office/drawing/2014/main" id="{50E75980-7E4F-4D42-B5AC-A6DA2DD00B00}"/>
              </a:ext>
            </a:extLst>
          </p:cNvPr>
          <p:cNvCxnSpPr>
            <a:cxnSpLocks/>
          </p:cNvCxnSpPr>
          <p:nvPr userDrawn="1"/>
        </p:nvCxnSpPr>
        <p:spPr>
          <a:xfrm>
            <a:off x="6968812" y="2108240"/>
            <a:ext cx="0" cy="3327360"/>
          </a:xfrm>
          <a:prstGeom prst="line">
            <a:avLst/>
          </a:prstGeom>
          <a:ln w="12700" cap="rnd">
            <a:solidFill>
              <a:schemeClr val="tx1">
                <a:alpha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17" name="图片占位符 116">
            <a:extLst>
              <a:ext uri="{FF2B5EF4-FFF2-40B4-BE49-F238E27FC236}">
                <a16:creationId xmlns:a16="http://schemas.microsoft.com/office/drawing/2014/main" id="{934B555A-C443-4B34-9B45-66DF71262662}"/>
              </a:ext>
            </a:extLst>
          </p:cNvPr>
          <p:cNvSpPr>
            <a:spLocks noGrp="1"/>
          </p:cNvSpPr>
          <p:nvPr>
            <p:ph type="pic" sz="quarter" idx="16" hasCustomPrompt="1"/>
          </p:nvPr>
        </p:nvSpPr>
        <p:spPr>
          <a:xfrm>
            <a:off x="705919" y="1764878"/>
            <a:ext cx="5840878" cy="3690747"/>
          </a:xfrm>
          <a:custGeom>
            <a:avLst/>
            <a:gdLst>
              <a:gd name="connsiteX0" fmla="*/ 74604 w 2511267"/>
              <a:gd name="connsiteY0" fmla="*/ 0 h 1704068"/>
              <a:gd name="connsiteX1" fmla="*/ 2436663 w 2511267"/>
              <a:gd name="connsiteY1" fmla="*/ 0 h 1704068"/>
              <a:gd name="connsiteX2" fmla="*/ 2511267 w 2511267"/>
              <a:gd name="connsiteY2" fmla="*/ 74604 h 1704068"/>
              <a:gd name="connsiteX3" fmla="*/ 2511267 w 2511267"/>
              <a:gd name="connsiteY3" fmla="*/ 1629465 h 1704068"/>
              <a:gd name="connsiteX4" fmla="*/ 2436663 w 2511267"/>
              <a:gd name="connsiteY4" fmla="*/ 1704068 h 1704068"/>
              <a:gd name="connsiteX5" fmla="*/ 74604 w 2511267"/>
              <a:gd name="connsiteY5" fmla="*/ 1704068 h 1704068"/>
              <a:gd name="connsiteX6" fmla="*/ 0 w 2511267"/>
              <a:gd name="connsiteY6" fmla="*/ 1629465 h 1704068"/>
              <a:gd name="connsiteX7" fmla="*/ 0 w 2511267"/>
              <a:gd name="connsiteY7" fmla="*/ 74604 h 1704068"/>
              <a:gd name="connsiteX8" fmla="*/ 74604 w 2511267"/>
              <a:gd name="connsiteY8" fmla="*/ 0 h 170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267" h="1704068">
                <a:moveTo>
                  <a:pt x="74604" y="0"/>
                </a:moveTo>
                <a:lnTo>
                  <a:pt x="2436663" y="0"/>
                </a:lnTo>
                <a:cubicBezTo>
                  <a:pt x="2477867" y="0"/>
                  <a:pt x="2511267" y="33401"/>
                  <a:pt x="2511267" y="74604"/>
                </a:cubicBezTo>
                <a:lnTo>
                  <a:pt x="2511267" y="1629465"/>
                </a:lnTo>
                <a:cubicBezTo>
                  <a:pt x="2511267" y="1670668"/>
                  <a:pt x="2477867" y="1704068"/>
                  <a:pt x="2436663" y="1704068"/>
                </a:cubicBezTo>
                <a:lnTo>
                  <a:pt x="74604" y="1704068"/>
                </a:lnTo>
                <a:cubicBezTo>
                  <a:pt x="33401" y="1704068"/>
                  <a:pt x="0" y="1670668"/>
                  <a:pt x="0" y="1629465"/>
                </a:cubicBezTo>
                <a:lnTo>
                  <a:pt x="0" y="74604"/>
                </a:lnTo>
                <a:cubicBezTo>
                  <a:pt x="0" y="33401"/>
                  <a:pt x="33401" y="0"/>
                  <a:pt x="74604" y="0"/>
                </a:cubicBezTo>
                <a:close/>
              </a:path>
            </a:pathLst>
          </a:custGeom>
          <a:gradFill>
            <a:gsLst>
              <a:gs pos="0">
                <a:schemeClr val="accent1"/>
              </a:gs>
              <a:gs pos="88000">
                <a:schemeClr val="accent3"/>
              </a:gs>
            </a:gsLst>
            <a:lin ang="5400000" scaled="1"/>
          </a:gradFill>
          <a:ln w="12700">
            <a:noFill/>
          </a:ln>
          <a:effectLst>
            <a:outerShdw blurRad="63500" dist="25400" algn="ctr" rotWithShape="0">
              <a:schemeClr val="accent3">
                <a:alpha val="20000"/>
              </a:schemeClr>
            </a:outerShdw>
          </a:effectLst>
        </p:spPr>
        <p:txBody>
          <a:bodyPr wrap="square" anchor="ctr" anchorCtr="0">
            <a:noAutofit/>
          </a:bodyPr>
          <a:lstStyle>
            <a:lvl1pPr>
              <a:defRPr lang="zh-CN" altLang="en-US" sz="1800" dirty="0">
                <a:solidFill>
                  <a:schemeClr val="bg1"/>
                </a:solidFill>
              </a:defRPr>
            </a:lvl1pPr>
          </a:lstStyle>
          <a:p>
            <a:pPr marL="0" marR="0" lvl="0" indent="0" algn="ctr" fontAlgn="auto">
              <a:spcAft>
                <a:spcPts val="0"/>
              </a:spcAft>
              <a:buClrTx/>
              <a:buSzTx/>
              <a:buNone/>
              <a:tabLst/>
            </a:pPr>
            <a:r>
              <a:rPr lang="zh-CN" altLang="en-US"/>
              <a:t>点击插图片</a:t>
            </a:r>
          </a:p>
        </p:txBody>
      </p:sp>
      <p:sp>
        <p:nvSpPr>
          <p:cNvPr id="61" name="页脚占位符 43">
            <a:extLst>
              <a:ext uri="{FF2B5EF4-FFF2-40B4-BE49-F238E27FC236}">
                <a16:creationId xmlns:a16="http://schemas.microsoft.com/office/drawing/2014/main" id="{4153B8E4-7615-4216-A456-2AEC4A962FAA}"/>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Tree>
    <p:extLst>
      <p:ext uri="{BB962C8B-B14F-4D97-AF65-F5344CB8AC3E}">
        <p14:creationId xmlns:p14="http://schemas.microsoft.com/office/powerpoint/2010/main" val="3570903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图表展示页-上图下字">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  </a:t>
            </a:r>
            <a:fld id="{01B0EC1B-3CE7-405C-AC05-3D17991AED3C}" type="slidenum">
              <a:rPr lang="zh-CN" altLang="en-US" smtClean="0"/>
              <a:pPr/>
              <a:t>‹#›</a:t>
            </a:fld>
            <a:endParaRPr lang="zh-CN" altLang="en-US"/>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点击输入您的节标题</a:t>
            </a:r>
          </a:p>
        </p:txBody>
      </p:sp>
      <p:sp>
        <p:nvSpPr>
          <p:cNvPr id="61" name="图片占位符 9">
            <a:extLst>
              <a:ext uri="{FF2B5EF4-FFF2-40B4-BE49-F238E27FC236}">
                <a16:creationId xmlns:a16="http://schemas.microsoft.com/office/drawing/2014/main" id="{9FE44B08-4E26-4980-AEF3-D0755328CB0A}"/>
              </a:ext>
            </a:extLst>
          </p:cNvPr>
          <p:cNvSpPr>
            <a:spLocks noGrp="1"/>
          </p:cNvSpPr>
          <p:nvPr>
            <p:ph type="pic" sz="quarter" idx="10" hasCustomPrompt="1"/>
          </p:nvPr>
        </p:nvSpPr>
        <p:spPr>
          <a:xfrm>
            <a:off x="1247983" y="1328840"/>
            <a:ext cx="9840584" cy="2510427"/>
          </a:xfrm>
          <a:prstGeom prst="rect">
            <a:avLst/>
          </a:prstGeom>
        </p:spPr>
        <p:txBody>
          <a:bodyPr anchor="ctr" anchorCtr="0"/>
          <a:lstStyle>
            <a:lvl1pPr marL="0" indent="0" algn="ctr">
              <a:buNone/>
              <a:defRPr/>
            </a:lvl1pPr>
          </a:lstStyle>
          <a:p>
            <a:r>
              <a:rPr lang="zh-CN" altLang="en-US"/>
              <a:t>点击插入自己的数据图</a:t>
            </a:r>
          </a:p>
        </p:txBody>
      </p:sp>
      <p:grpSp>
        <p:nvGrpSpPr>
          <p:cNvPr id="67" name="组合 66">
            <a:extLst>
              <a:ext uri="{FF2B5EF4-FFF2-40B4-BE49-F238E27FC236}">
                <a16:creationId xmlns:a16="http://schemas.microsoft.com/office/drawing/2014/main" id="{9BC0DBAB-38C3-4052-BEE7-F9D2926E46BC}"/>
              </a:ext>
            </a:extLst>
          </p:cNvPr>
          <p:cNvGrpSpPr/>
          <p:nvPr userDrawn="1"/>
        </p:nvGrpSpPr>
        <p:grpSpPr>
          <a:xfrm>
            <a:off x="451888" y="3429000"/>
            <a:ext cx="218966" cy="182014"/>
            <a:chOff x="236604" y="3708902"/>
            <a:chExt cx="313666" cy="260733"/>
          </a:xfrm>
        </p:grpSpPr>
        <p:sp>
          <p:nvSpPr>
            <p:cNvPr id="68" name="等腰三角形 72">
              <a:extLst>
                <a:ext uri="{FF2B5EF4-FFF2-40B4-BE49-F238E27FC236}">
                  <a16:creationId xmlns:a16="http://schemas.microsoft.com/office/drawing/2014/main" id="{978C9AC5-9C21-427B-A774-8DE9D1FA5225}"/>
                </a:ext>
              </a:extLst>
            </p:cNvPr>
            <p:cNvSpPr/>
            <p:nvPr/>
          </p:nvSpPr>
          <p:spPr>
            <a:xfrm>
              <a:off x="236604" y="3737566"/>
              <a:ext cx="172466" cy="203403"/>
            </a:xfrm>
            <a:custGeom>
              <a:avLst/>
              <a:gdLst>
                <a:gd name="connsiteX0" fmla="*/ 27409 w 172466"/>
                <a:gd name="connsiteY0" fmla="*/ 2689 h 203403"/>
                <a:gd name="connsiteX1" fmla="*/ 163869 w 172466"/>
                <a:gd name="connsiteY1" fmla="*/ 86357 h 203403"/>
                <a:gd name="connsiteX2" fmla="*/ 163869 w 172466"/>
                <a:gd name="connsiteY2" fmla="*/ 117047 h 203403"/>
                <a:gd name="connsiteX3" fmla="*/ 27409 w 172466"/>
                <a:gd name="connsiteY3" fmla="*/ 200715 h 203403"/>
                <a:gd name="connsiteX4" fmla="*/ 0 w 172466"/>
                <a:gd name="connsiteY4" fmla="*/ 185370 h 203403"/>
                <a:gd name="connsiteX5" fmla="*/ 0 w 172466"/>
                <a:gd name="connsiteY5" fmla="*/ 18034 h 203403"/>
                <a:gd name="connsiteX6" fmla="*/ 27409 w 172466"/>
                <a:gd name="connsiteY6" fmla="*/ 2689 h 2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66" h="203403">
                  <a:moveTo>
                    <a:pt x="27409" y="2689"/>
                  </a:moveTo>
                  <a:lnTo>
                    <a:pt x="163869" y="86357"/>
                  </a:lnTo>
                  <a:cubicBezTo>
                    <a:pt x="175332" y="93385"/>
                    <a:pt x="175332" y="110019"/>
                    <a:pt x="163869" y="117047"/>
                  </a:cubicBezTo>
                  <a:lnTo>
                    <a:pt x="27409" y="200715"/>
                  </a:lnTo>
                  <a:cubicBezTo>
                    <a:pt x="15404" y="208076"/>
                    <a:pt x="0" y="199452"/>
                    <a:pt x="0" y="185370"/>
                  </a:cubicBezTo>
                  <a:lnTo>
                    <a:pt x="0" y="18034"/>
                  </a:lnTo>
                  <a:cubicBezTo>
                    <a:pt x="0" y="3952"/>
                    <a:pt x="15404" y="-4672"/>
                    <a:pt x="27409" y="2689"/>
                  </a:cubicBezTo>
                </a:path>
              </a:pathLst>
            </a:custGeom>
            <a:noFill/>
            <a:ln w="15875">
              <a:gradFill>
                <a:gsLst>
                  <a:gs pos="0">
                    <a:schemeClr val="accent1">
                      <a:alpha val="20000"/>
                    </a:schemeClr>
                  </a:gs>
                  <a:gs pos="100000">
                    <a:schemeClr val="accent3">
                      <a:alpha val="40000"/>
                    </a:schemeClr>
                  </a:gs>
                </a:gsLst>
                <a:lin ang="10800000" scaled="0"/>
              </a:gra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69" name="等腰三角形 72">
              <a:extLst>
                <a:ext uri="{FF2B5EF4-FFF2-40B4-BE49-F238E27FC236}">
                  <a16:creationId xmlns:a16="http://schemas.microsoft.com/office/drawing/2014/main" id="{713477A4-2FCA-4FB3-BECA-6C0D4CD8D08A}"/>
                </a:ext>
              </a:extLst>
            </p:cNvPr>
            <p:cNvSpPr/>
            <p:nvPr/>
          </p:nvSpPr>
          <p:spPr>
            <a:xfrm>
              <a:off x="331051" y="3708902"/>
              <a:ext cx="219219" cy="260733"/>
            </a:xfrm>
            <a:custGeom>
              <a:avLst/>
              <a:gdLst>
                <a:gd name="connsiteX0" fmla="*/ 27409 w 219219"/>
                <a:gd name="connsiteY0" fmla="*/ 2688 h 260733"/>
                <a:gd name="connsiteX1" fmla="*/ 210622 w 219219"/>
                <a:gd name="connsiteY1" fmla="*/ 115022 h 260733"/>
                <a:gd name="connsiteX2" fmla="*/ 210622 w 219219"/>
                <a:gd name="connsiteY2" fmla="*/ 145712 h 260733"/>
                <a:gd name="connsiteX3" fmla="*/ 27409 w 219219"/>
                <a:gd name="connsiteY3" fmla="*/ 258046 h 260733"/>
                <a:gd name="connsiteX4" fmla="*/ 0 w 219219"/>
                <a:gd name="connsiteY4" fmla="*/ 242701 h 260733"/>
                <a:gd name="connsiteX5" fmla="*/ 0 w 219219"/>
                <a:gd name="connsiteY5" fmla="*/ 18033 h 260733"/>
                <a:gd name="connsiteX6" fmla="*/ 27409 w 219219"/>
                <a:gd name="connsiteY6" fmla="*/ 2688 h 26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219" h="260733">
                  <a:moveTo>
                    <a:pt x="27409" y="2688"/>
                  </a:moveTo>
                  <a:lnTo>
                    <a:pt x="210622" y="115022"/>
                  </a:lnTo>
                  <a:cubicBezTo>
                    <a:pt x="222085" y="122050"/>
                    <a:pt x="222085" y="138684"/>
                    <a:pt x="210622" y="145712"/>
                  </a:cubicBezTo>
                  <a:lnTo>
                    <a:pt x="27409" y="258046"/>
                  </a:lnTo>
                  <a:cubicBezTo>
                    <a:pt x="15404" y="265407"/>
                    <a:pt x="0" y="256782"/>
                    <a:pt x="0" y="242701"/>
                  </a:cubicBezTo>
                  <a:lnTo>
                    <a:pt x="0" y="18033"/>
                  </a:lnTo>
                  <a:cubicBezTo>
                    <a:pt x="0" y="3952"/>
                    <a:pt x="15404" y="-4673"/>
                    <a:pt x="27409" y="2688"/>
                  </a:cubicBezTo>
                </a:path>
              </a:pathLst>
            </a:custGeom>
            <a:noFill/>
            <a:ln w="15875">
              <a:gradFill>
                <a:gsLst>
                  <a:gs pos="0">
                    <a:schemeClr val="accent1">
                      <a:alpha val="40000"/>
                    </a:schemeClr>
                  </a:gs>
                  <a:gs pos="100000">
                    <a:schemeClr val="accent3">
                      <a:alpha val="20000"/>
                    </a:schemeClr>
                  </a:gs>
                </a:gsLst>
                <a:lin ang="0" scaled="0"/>
              </a:gra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F19FD031-DE6B-4888-B6DC-662C4251AFA0}"/>
              </a:ext>
            </a:extLst>
          </p:cNvPr>
          <p:cNvGrpSpPr/>
          <p:nvPr userDrawn="1"/>
        </p:nvGrpSpPr>
        <p:grpSpPr>
          <a:xfrm flipH="1">
            <a:off x="11521146" y="3429000"/>
            <a:ext cx="218966" cy="182014"/>
            <a:chOff x="236604" y="3708902"/>
            <a:chExt cx="313666" cy="260733"/>
          </a:xfrm>
        </p:grpSpPr>
        <p:sp>
          <p:nvSpPr>
            <p:cNvPr id="71" name="等腰三角形 72">
              <a:extLst>
                <a:ext uri="{FF2B5EF4-FFF2-40B4-BE49-F238E27FC236}">
                  <a16:creationId xmlns:a16="http://schemas.microsoft.com/office/drawing/2014/main" id="{B656B9E3-BDB3-45A5-921F-6C005238F252}"/>
                </a:ext>
              </a:extLst>
            </p:cNvPr>
            <p:cNvSpPr/>
            <p:nvPr/>
          </p:nvSpPr>
          <p:spPr>
            <a:xfrm>
              <a:off x="236604" y="3737566"/>
              <a:ext cx="172466" cy="203403"/>
            </a:xfrm>
            <a:custGeom>
              <a:avLst/>
              <a:gdLst>
                <a:gd name="connsiteX0" fmla="*/ 27409 w 172466"/>
                <a:gd name="connsiteY0" fmla="*/ 2689 h 203403"/>
                <a:gd name="connsiteX1" fmla="*/ 163869 w 172466"/>
                <a:gd name="connsiteY1" fmla="*/ 86357 h 203403"/>
                <a:gd name="connsiteX2" fmla="*/ 163869 w 172466"/>
                <a:gd name="connsiteY2" fmla="*/ 117047 h 203403"/>
                <a:gd name="connsiteX3" fmla="*/ 27409 w 172466"/>
                <a:gd name="connsiteY3" fmla="*/ 200715 h 203403"/>
                <a:gd name="connsiteX4" fmla="*/ 0 w 172466"/>
                <a:gd name="connsiteY4" fmla="*/ 185370 h 203403"/>
                <a:gd name="connsiteX5" fmla="*/ 0 w 172466"/>
                <a:gd name="connsiteY5" fmla="*/ 18034 h 203403"/>
                <a:gd name="connsiteX6" fmla="*/ 27409 w 172466"/>
                <a:gd name="connsiteY6" fmla="*/ 2689 h 20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66" h="203403">
                  <a:moveTo>
                    <a:pt x="27409" y="2689"/>
                  </a:moveTo>
                  <a:lnTo>
                    <a:pt x="163869" y="86357"/>
                  </a:lnTo>
                  <a:cubicBezTo>
                    <a:pt x="175332" y="93385"/>
                    <a:pt x="175332" y="110019"/>
                    <a:pt x="163869" y="117047"/>
                  </a:cubicBezTo>
                  <a:lnTo>
                    <a:pt x="27409" y="200715"/>
                  </a:lnTo>
                  <a:cubicBezTo>
                    <a:pt x="15404" y="208076"/>
                    <a:pt x="0" y="199452"/>
                    <a:pt x="0" y="185370"/>
                  </a:cubicBezTo>
                  <a:lnTo>
                    <a:pt x="0" y="18034"/>
                  </a:lnTo>
                  <a:cubicBezTo>
                    <a:pt x="0" y="3952"/>
                    <a:pt x="15404" y="-4672"/>
                    <a:pt x="27409" y="2689"/>
                  </a:cubicBezTo>
                </a:path>
              </a:pathLst>
            </a:custGeom>
            <a:noFill/>
            <a:ln w="15875">
              <a:gradFill>
                <a:gsLst>
                  <a:gs pos="0">
                    <a:schemeClr val="accent1">
                      <a:alpha val="20000"/>
                    </a:schemeClr>
                  </a:gs>
                  <a:gs pos="100000">
                    <a:schemeClr val="accent3">
                      <a:alpha val="40000"/>
                    </a:schemeClr>
                  </a:gs>
                </a:gsLst>
                <a:lin ang="10800000" scaled="0"/>
              </a:gra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72" name="等腰三角形 72">
              <a:extLst>
                <a:ext uri="{FF2B5EF4-FFF2-40B4-BE49-F238E27FC236}">
                  <a16:creationId xmlns:a16="http://schemas.microsoft.com/office/drawing/2014/main" id="{96805046-BFD6-4843-B2C6-CF65A3E0BFF4}"/>
                </a:ext>
              </a:extLst>
            </p:cNvPr>
            <p:cNvSpPr/>
            <p:nvPr/>
          </p:nvSpPr>
          <p:spPr>
            <a:xfrm>
              <a:off x="331051" y="3708902"/>
              <a:ext cx="219219" cy="260733"/>
            </a:xfrm>
            <a:custGeom>
              <a:avLst/>
              <a:gdLst>
                <a:gd name="connsiteX0" fmla="*/ 27409 w 219219"/>
                <a:gd name="connsiteY0" fmla="*/ 2688 h 260733"/>
                <a:gd name="connsiteX1" fmla="*/ 210622 w 219219"/>
                <a:gd name="connsiteY1" fmla="*/ 115022 h 260733"/>
                <a:gd name="connsiteX2" fmla="*/ 210622 w 219219"/>
                <a:gd name="connsiteY2" fmla="*/ 145712 h 260733"/>
                <a:gd name="connsiteX3" fmla="*/ 27409 w 219219"/>
                <a:gd name="connsiteY3" fmla="*/ 258046 h 260733"/>
                <a:gd name="connsiteX4" fmla="*/ 0 w 219219"/>
                <a:gd name="connsiteY4" fmla="*/ 242701 h 260733"/>
                <a:gd name="connsiteX5" fmla="*/ 0 w 219219"/>
                <a:gd name="connsiteY5" fmla="*/ 18033 h 260733"/>
                <a:gd name="connsiteX6" fmla="*/ 27409 w 219219"/>
                <a:gd name="connsiteY6" fmla="*/ 2688 h 26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219" h="260733">
                  <a:moveTo>
                    <a:pt x="27409" y="2688"/>
                  </a:moveTo>
                  <a:lnTo>
                    <a:pt x="210622" y="115022"/>
                  </a:lnTo>
                  <a:cubicBezTo>
                    <a:pt x="222085" y="122050"/>
                    <a:pt x="222085" y="138684"/>
                    <a:pt x="210622" y="145712"/>
                  </a:cubicBezTo>
                  <a:lnTo>
                    <a:pt x="27409" y="258046"/>
                  </a:lnTo>
                  <a:cubicBezTo>
                    <a:pt x="15404" y="265407"/>
                    <a:pt x="0" y="256782"/>
                    <a:pt x="0" y="242701"/>
                  </a:cubicBezTo>
                  <a:lnTo>
                    <a:pt x="0" y="18033"/>
                  </a:lnTo>
                  <a:cubicBezTo>
                    <a:pt x="0" y="3952"/>
                    <a:pt x="15404" y="-4673"/>
                    <a:pt x="27409" y="2688"/>
                  </a:cubicBezTo>
                </a:path>
              </a:pathLst>
            </a:custGeom>
            <a:noFill/>
            <a:ln w="15875">
              <a:gradFill>
                <a:gsLst>
                  <a:gs pos="0">
                    <a:schemeClr val="accent1">
                      <a:alpha val="40000"/>
                    </a:schemeClr>
                  </a:gs>
                  <a:gs pos="100000">
                    <a:schemeClr val="accent3">
                      <a:alpha val="20000"/>
                    </a:schemeClr>
                  </a:gs>
                </a:gsLst>
                <a:lin ang="0" scaled="0"/>
              </a:gradFill>
              <a:prstDash val="soli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grpSp>
      <p:sp>
        <p:nvSpPr>
          <p:cNvPr id="56" name="页脚占位符 43">
            <a:extLst>
              <a:ext uri="{FF2B5EF4-FFF2-40B4-BE49-F238E27FC236}">
                <a16:creationId xmlns:a16="http://schemas.microsoft.com/office/drawing/2014/main" id="{724C583F-8C0B-44AE-9E77-DC46EB225939}"/>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Tree>
    <p:extLst>
      <p:ext uri="{BB962C8B-B14F-4D97-AF65-F5344CB8AC3E}">
        <p14:creationId xmlns:p14="http://schemas.microsoft.com/office/powerpoint/2010/main" val="209175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大空间空白页1">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0" y="278500"/>
            <a:ext cx="9677635" cy="745074"/>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7" name="页脚占位符 43">
            <a:extLst>
              <a:ext uri="{FF2B5EF4-FFF2-40B4-BE49-F238E27FC236}">
                <a16:creationId xmlns:a16="http://schemas.microsoft.com/office/drawing/2014/main" id="{2AF2B42A-1894-4340-86C5-521C0CB2DDD7}"/>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  </a:t>
            </a:r>
            <a:fld id="{01B0EC1B-3CE7-405C-AC05-3D17991AED3C}" type="slidenum">
              <a:rPr lang="zh-CN" altLang="en-US" smtClean="0"/>
              <a:pPr/>
              <a:t>‹#›</a:t>
            </a:fld>
            <a:endParaRPr lang="zh-CN" altLang="en-US"/>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点击输入您的节标题</a:t>
            </a:r>
          </a:p>
        </p:txBody>
      </p:sp>
      <p:sp>
        <p:nvSpPr>
          <p:cNvPr id="10" name="内容占位符 9">
            <a:extLst>
              <a:ext uri="{FF2B5EF4-FFF2-40B4-BE49-F238E27FC236}">
                <a16:creationId xmlns:a16="http://schemas.microsoft.com/office/drawing/2014/main" id="{8BB64985-F999-4F5F-9DB4-601E6B6936B6}"/>
              </a:ext>
            </a:extLst>
          </p:cNvPr>
          <p:cNvSpPr>
            <a:spLocks noGrp="1"/>
          </p:cNvSpPr>
          <p:nvPr>
            <p:ph sz="quarter" idx="10" hasCustomPrompt="1"/>
          </p:nvPr>
        </p:nvSpPr>
        <p:spPr>
          <a:xfrm>
            <a:off x="1306513" y="1434491"/>
            <a:ext cx="9578975" cy="4313238"/>
          </a:xfrm>
          <a:prstGeom prst="rect">
            <a:avLst/>
          </a:prstGeom>
        </p:spPr>
        <p:txBody>
          <a:bodyPr anchor="ctr"/>
          <a:lstStyle>
            <a:lvl1pPr marL="0" indent="0" algn="ctr">
              <a:lnSpc>
                <a:spcPct val="150000"/>
              </a:lnSpc>
              <a:buNone/>
              <a:defRPr>
                <a:solidFill>
                  <a:schemeClr val="tx1">
                    <a:alpha val="50000"/>
                  </a:schemeClr>
                </a:solidFill>
              </a:defRPr>
            </a:lvl1pPr>
            <a:lvl2pPr marL="457200" indent="0">
              <a:buNone/>
              <a:defRPr/>
            </a:lvl2pPr>
          </a:lstStyle>
          <a:p>
            <a:pPr lvl="0"/>
            <a:r>
              <a:rPr lang="zh-CN" altLang="en-US" dirty="0"/>
              <a:t>本页为空白页，保留了与其他页面统一的设计元素</a:t>
            </a:r>
            <a:endParaRPr lang="en-US" altLang="zh-CN" dirty="0"/>
          </a:p>
          <a:p>
            <a:pPr lvl="0"/>
            <a:r>
              <a:rPr lang="zh-CN" altLang="en-US" dirty="0"/>
              <a:t>您可以自由排版</a:t>
            </a:r>
          </a:p>
        </p:txBody>
      </p:sp>
    </p:spTree>
    <p:extLst>
      <p:ext uri="{BB962C8B-B14F-4D97-AF65-F5344CB8AC3E}">
        <p14:creationId xmlns:p14="http://schemas.microsoft.com/office/powerpoint/2010/main" val="1416125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结束页-无图左右排版">
    <p:spTree>
      <p:nvGrpSpPr>
        <p:cNvPr id="1" name=""/>
        <p:cNvGrpSpPr/>
        <p:nvPr/>
      </p:nvGrpSpPr>
      <p:grpSpPr>
        <a:xfrm>
          <a:off x="0" y="0"/>
          <a:ext cx="0" cy="0"/>
          <a:chOff x="0" y="0"/>
          <a:chExt cx="0" cy="0"/>
        </a:xfrm>
      </p:grpSpPr>
      <p:sp>
        <p:nvSpPr>
          <p:cNvPr id="78" name="任意多边形: 形状 77">
            <a:extLst>
              <a:ext uri="{FF2B5EF4-FFF2-40B4-BE49-F238E27FC236}">
                <a16:creationId xmlns:a16="http://schemas.microsoft.com/office/drawing/2014/main" id="{60C18BFA-710F-4619-ADBB-5C35F283ACEB}"/>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EAF59195-D710-42B3-BA0B-71D5BE9EB75D}"/>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79">
            <a:extLst>
              <a:ext uri="{FF2B5EF4-FFF2-40B4-BE49-F238E27FC236}">
                <a16:creationId xmlns:a16="http://schemas.microsoft.com/office/drawing/2014/main" id="{5C97B09D-C1C2-49CC-ACDF-1215AA0D0D4F}"/>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任意多边形: 形状 80">
            <a:extLst>
              <a:ext uri="{FF2B5EF4-FFF2-40B4-BE49-F238E27FC236}">
                <a16:creationId xmlns:a16="http://schemas.microsoft.com/office/drawing/2014/main" id="{6A6F1CC2-9FF6-4017-8D15-38918C7DF1B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4" name="图形 11">
            <a:extLst>
              <a:ext uri="{FF2B5EF4-FFF2-40B4-BE49-F238E27FC236}">
                <a16:creationId xmlns:a16="http://schemas.microsoft.com/office/drawing/2014/main" id="{2FCAC575-5CEE-49B6-AD56-AB4E7AF0BDF3}"/>
              </a:ext>
            </a:extLst>
          </p:cNvPr>
          <p:cNvGrpSpPr/>
          <p:nvPr userDrawn="1"/>
        </p:nvGrpSpPr>
        <p:grpSpPr>
          <a:xfrm>
            <a:off x="10028370" y="405184"/>
            <a:ext cx="1414330" cy="491910"/>
            <a:chOff x="5024453" y="3057511"/>
            <a:chExt cx="2141810" cy="744931"/>
          </a:xfrm>
          <a:solidFill>
            <a:schemeClr val="accent1"/>
          </a:solidFill>
        </p:grpSpPr>
        <p:sp>
          <p:nvSpPr>
            <p:cNvPr id="85" name="任意多边形: 形状 84">
              <a:extLst>
                <a:ext uri="{FF2B5EF4-FFF2-40B4-BE49-F238E27FC236}">
                  <a16:creationId xmlns:a16="http://schemas.microsoft.com/office/drawing/2014/main" id="{4E078A2A-6A59-4695-92F5-02BC120E5E2C}"/>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0D77653A-86BE-4BA9-A2D0-EE9ADC1A7B5C}"/>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AED42C25-85D7-4A52-9076-358B5CC05412}"/>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F6CFE3C-502C-4F07-98E8-912F4ECFF055}"/>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66F3E7E-6432-4F6C-B324-B913A7B136B4}"/>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9497FAB3-1348-4151-BA37-3B3D331ACC9E}"/>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9302C06F-6E62-45C5-A975-1A8E7E8915D4}"/>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C939FBC1-F316-40F7-BE7E-E0B349A76888}"/>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32BAE788-4457-48E1-8CDA-243679BC4C1F}"/>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BE9B25E-FD0E-4D22-9834-F432B04D71B8}"/>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7A6E815-BE11-4F60-9EAE-F0500705FE11}"/>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4CB19DF4-6F1A-462D-B4A2-9260D1EE7D17}"/>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4C72830-75F2-425D-B8E1-5F077BE071E5}"/>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6131C1E-04D9-4A11-8AB5-DA0AD7826870}"/>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52421CC9-0F59-4CB2-A346-F4CFE9E6D167}"/>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879ED03-3301-47CD-B258-FEFF95FA7CB0}"/>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E6C119D-3DEF-420D-879F-C1B7357C8739}"/>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3D064A8-D2A8-4F70-A9B1-6F8F950CC705}"/>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C74DD63-42B6-47AD-A21F-939022C04B4D}"/>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34021BE4-F548-42C7-AF69-219ECBB67425}"/>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163F6460-0548-4BE0-9EF8-9A357A23E5C4}"/>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84A44E7-70D7-432C-BA95-C777625BC169}"/>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680C120-00EB-43B7-81D8-FFAC2C3C3D79}"/>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7D811158-A4FA-421C-A89D-BA25D566F328}"/>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C59C916-24EA-43B6-AB03-B9F8C0CF4671}"/>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A175735-1646-4461-9E13-7CBD42475581}"/>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3B2CD99-DFBB-475D-9B8C-36AB79BCF712}"/>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A80AB682-12DA-4756-A5B7-8302BEB69E6F}"/>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4DD3027D-DE86-43C4-A0C4-2EC31F6C81CD}"/>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46955E0-F030-4A7C-9D9C-827E11D96C3F}"/>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118" name="直接连接符 117">
            <a:extLst>
              <a:ext uri="{FF2B5EF4-FFF2-40B4-BE49-F238E27FC236}">
                <a16:creationId xmlns:a16="http://schemas.microsoft.com/office/drawing/2014/main" id="{2B390924-F0F6-4690-8FF2-BB32CA3BA340}"/>
              </a:ext>
            </a:extLst>
          </p:cNvPr>
          <p:cNvCxnSpPr>
            <a:cxnSpLocks/>
            <a:endCxn id="120"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119" name="组合 118">
            <a:extLst>
              <a:ext uri="{FF2B5EF4-FFF2-40B4-BE49-F238E27FC236}">
                <a16:creationId xmlns:a16="http://schemas.microsoft.com/office/drawing/2014/main" id="{8C7FB8AF-C1F6-4285-A82B-CD5D65F72808}"/>
              </a:ext>
            </a:extLst>
          </p:cNvPr>
          <p:cNvGrpSpPr/>
          <p:nvPr userDrawn="1"/>
        </p:nvGrpSpPr>
        <p:grpSpPr>
          <a:xfrm>
            <a:off x="11518900" y="6175518"/>
            <a:ext cx="255020" cy="120364"/>
            <a:chOff x="11531600" y="6153108"/>
            <a:chExt cx="403792" cy="190584"/>
          </a:xfrm>
        </p:grpSpPr>
        <p:sp>
          <p:nvSpPr>
            <p:cNvPr id="120" name="平行四边形 119">
              <a:extLst>
                <a:ext uri="{FF2B5EF4-FFF2-40B4-BE49-F238E27FC236}">
                  <a16:creationId xmlns:a16="http://schemas.microsoft.com/office/drawing/2014/main" id="{96112B82-B2BE-4196-B339-345FBE4D8CEF}"/>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1" name="平行四边形 120">
              <a:extLst>
                <a:ext uri="{FF2B5EF4-FFF2-40B4-BE49-F238E27FC236}">
                  <a16:creationId xmlns:a16="http://schemas.microsoft.com/office/drawing/2014/main" id="{B2AEE8E7-E77C-4028-AAFD-994D1849E9D4}"/>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2" name="平行四边形 121">
              <a:extLst>
                <a:ext uri="{FF2B5EF4-FFF2-40B4-BE49-F238E27FC236}">
                  <a16:creationId xmlns:a16="http://schemas.microsoft.com/office/drawing/2014/main" id="{4E0AB20C-45D8-48FC-94E1-4A178C60BB07}"/>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45" name="任意多边形: 形状 144">
            <a:extLst>
              <a:ext uri="{FF2B5EF4-FFF2-40B4-BE49-F238E27FC236}">
                <a16:creationId xmlns:a16="http://schemas.microsoft.com/office/drawing/2014/main" id="{83D88382-29AB-476C-8B1B-4B6050B8460C}"/>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7" name="等腰三角形 72">
            <a:extLst>
              <a:ext uri="{FF2B5EF4-FFF2-40B4-BE49-F238E27FC236}">
                <a16:creationId xmlns:a16="http://schemas.microsoft.com/office/drawing/2014/main" id="{6BBC5B14-3E11-4D92-9D7F-F528ADFCE5CF}"/>
              </a:ext>
            </a:extLst>
          </p:cNvPr>
          <p:cNvSpPr/>
          <p:nvPr userDrawn="1"/>
        </p:nvSpPr>
        <p:spPr>
          <a:xfrm rot="3112222">
            <a:off x="16882230" y="5735848"/>
            <a:ext cx="270190" cy="220337"/>
          </a:xfrm>
          <a:custGeom>
            <a:avLst/>
            <a:gdLst>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 name="connsiteX0" fmla="*/ 667491 w 3962819"/>
              <a:gd name="connsiteY0" fmla="*/ 5036646 h 5036646"/>
              <a:gd name="connsiteX1" fmla="*/ 0 w 3962819"/>
              <a:gd name="connsiteY1" fmla="*/ 0 h 5036646"/>
              <a:gd name="connsiteX2" fmla="*/ 2315155 w 3962819"/>
              <a:gd name="connsiteY2" fmla="*/ 2349338 h 5036646"/>
              <a:gd name="connsiteX3" fmla="*/ 3962819 w 3962819"/>
              <a:gd name="connsiteY3" fmla="*/ 5036646 h 5036646"/>
              <a:gd name="connsiteX4" fmla="*/ 667491 w 3962819"/>
              <a:gd name="connsiteY4" fmla="*/ 5036646 h 5036646"/>
              <a:gd name="connsiteX0" fmla="*/ 0 w 3295328"/>
              <a:gd name="connsiteY0" fmla="*/ 2687308 h 2687308"/>
              <a:gd name="connsiteX1" fmla="*/ 1647664 w 3295328"/>
              <a:gd name="connsiteY1" fmla="*/ 0 h 2687308"/>
              <a:gd name="connsiteX2" fmla="*/ 3295328 w 3295328"/>
              <a:gd name="connsiteY2" fmla="*/ 2687308 h 2687308"/>
              <a:gd name="connsiteX3" fmla="*/ 0 w 3295328"/>
              <a:gd name="connsiteY3" fmla="*/ 2687308 h 2687308"/>
            </a:gdLst>
            <a:ahLst/>
            <a:cxnLst>
              <a:cxn ang="0">
                <a:pos x="connsiteX0" y="connsiteY0"/>
              </a:cxn>
              <a:cxn ang="0">
                <a:pos x="connsiteX1" y="connsiteY1"/>
              </a:cxn>
              <a:cxn ang="0">
                <a:pos x="connsiteX2" y="connsiteY2"/>
              </a:cxn>
              <a:cxn ang="0">
                <a:pos x="connsiteX3" y="connsiteY3"/>
              </a:cxn>
            </a:cxnLst>
            <a:rect l="l" t="t" r="r" b="b"/>
            <a:pathLst>
              <a:path w="3295328" h="2687308">
                <a:moveTo>
                  <a:pt x="0" y="2687308"/>
                </a:moveTo>
                <a:lnTo>
                  <a:pt x="1647664" y="0"/>
                </a:lnTo>
                <a:lnTo>
                  <a:pt x="3295328" y="2687308"/>
                </a:lnTo>
                <a:lnTo>
                  <a:pt x="0" y="2687308"/>
                </a:lnTo>
                <a:close/>
              </a:path>
            </a:pathLst>
          </a:custGeom>
          <a:solidFill>
            <a:schemeClr val="accent2"/>
          </a:solidFill>
          <a:ln w="15875" cap="rnd">
            <a:noFill/>
            <a:prstDash val="sysDash"/>
            <a:round/>
          </a:ln>
          <a:effectLst>
            <a:softEdge rad="63500"/>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59" name="任意多边形: 形状 158">
            <a:extLst>
              <a:ext uri="{FF2B5EF4-FFF2-40B4-BE49-F238E27FC236}">
                <a16:creationId xmlns:a16="http://schemas.microsoft.com/office/drawing/2014/main" id="{3A7B9A59-72EF-4BA8-9E71-90F461FFA6E3}"/>
              </a:ext>
            </a:extLst>
          </p:cNvPr>
          <p:cNvSpPr/>
          <p:nvPr userDrawn="1"/>
        </p:nvSpPr>
        <p:spPr>
          <a:xfrm flipH="1">
            <a:off x="9834894" y="1883412"/>
            <a:ext cx="4619787" cy="3818891"/>
          </a:xfrm>
          <a:custGeom>
            <a:avLst/>
            <a:gdLst>
              <a:gd name="connsiteX0" fmla="*/ 1549536 w 1549535"/>
              <a:gd name="connsiteY0" fmla="*/ 37222 h 1280905"/>
              <a:gd name="connsiteX1" fmla="*/ 1147854 w 1549535"/>
              <a:gd name="connsiteY1" fmla="*/ 37222 h 1280905"/>
              <a:gd name="connsiteX2" fmla="*/ 926355 w 1549535"/>
              <a:gd name="connsiteY2" fmla="*/ 256043 h 1280905"/>
              <a:gd name="connsiteX3" fmla="*/ 858643 w 1549535"/>
              <a:gd name="connsiteY3" fmla="*/ 103021 h 1280905"/>
              <a:gd name="connsiteX4" fmla="*/ 972262 w 1549535"/>
              <a:gd name="connsiteY4" fmla="*/ 61131 h 1280905"/>
              <a:gd name="connsiteX5" fmla="*/ 671383 w 1549535"/>
              <a:gd name="connsiteY5" fmla="*/ 58645 h 1280905"/>
              <a:gd name="connsiteX6" fmla="*/ 622990 w 1549535"/>
              <a:gd name="connsiteY6" fmla="*/ 255278 h 1280905"/>
              <a:gd name="connsiteX7" fmla="*/ 407229 w 1549535"/>
              <a:gd name="connsiteY7" fmla="*/ 37222 h 1280905"/>
              <a:gd name="connsiteX8" fmla="*/ 0 w 1549535"/>
              <a:gd name="connsiteY8" fmla="*/ 37222 h 1280905"/>
              <a:gd name="connsiteX9" fmla="*/ 290741 w 1549535"/>
              <a:gd name="connsiteY9" fmla="*/ 156579 h 1280905"/>
              <a:gd name="connsiteX10" fmla="*/ 315416 w 1549535"/>
              <a:gd name="connsiteY10" fmla="*/ 221039 h 1280905"/>
              <a:gd name="connsiteX11" fmla="*/ 109984 w 1549535"/>
              <a:gd name="connsiteY11" fmla="*/ 221995 h 1280905"/>
              <a:gd name="connsiteX12" fmla="*/ 370886 w 1549535"/>
              <a:gd name="connsiteY12" fmla="*/ 333893 h 1280905"/>
              <a:gd name="connsiteX13" fmla="*/ 405890 w 1549535"/>
              <a:gd name="connsiteY13" fmla="*/ 410403 h 1280905"/>
              <a:gd name="connsiteX14" fmla="*/ 244452 w 1549535"/>
              <a:gd name="connsiteY14" fmla="*/ 416333 h 1280905"/>
              <a:gd name="connsiteX15" fmla="*/ 454857 w 1549535"/>
              <a:gd name="connsiteY15" fmla="*/ 522874 h 1280905"/>
              <a:gd name="connsiteX16" fmla="*/ 481827 w 1549535"/>
              <a:gd name="connsiteY16" fmla="*/ 591352 h 1280905"/>
              <a:gd name="connsiteX17" fmla="*/ 353289 w 1549535"/>
              <a:gd name="connsiteY17" fmla="*/ 591352 h 1280905"/>
              <a:gd name="connsiteX18" fmla="*/ 527351 w 1549535"/>
              <a:gd name="connsiteY18" fmla="*/ 698658 h 1280905"/>
              <a:gd name="connsiteX19" fmla="*/ 554704 w 1549535"/>
              <a:gd name="connsiteY19" fmla="*/ 773065 h 1280905"/>
              <a:gd name="connsiteX20" fmla="*/ 464995 w 1549535"/>
              <a:gd name="connsiteY20" fmla="*/ 773065 h 1280905"/>
              <a:gd name="connsiteX21" fmla="*/ 603097 w 1549535"/>
              <a:gd name="connsiteY21" fmla="*/ 871190 h 1280905"/>
              <a:gd name="connsiteX22" fmla="*/ 601949 w 1549535"/>
              <a:gd name="connsiteY22" fmla="*/ 1000493 h 1280905"/>
              <a:gd name="connsiteX23" fmla="*/ 774099 w 1549535"/>
              <a:gd name="connsiteY23" fmla="*/ 1280905 h 1280905"/>
              <a:gd name="connsiteX24" fmla="*/ 946248 w 1549535"/>
              <a:gd name="connsiteY24" fmla="*/ 1000493 h 1280905"/>
              <a:gd name="connsiteX25" fmla="*/ 945100 w 1549535"/>
              <a:gd name="connsiteY25" fmla="*/ 871190 h 1280905"/>
              <a:gd name="connsiteX26" fmla="*/ 1083011 w 1549535"/>
              <a:gd name="connsiteY26" fmla="*/ 773065 h 1280905"/>
              <a:gd name="connsiteX27" fmla="*/ 995406 w 1549535"/>
              <a:gd name="connsiteY27" fmla="*/ 773065 h 1280905"/>
              <a:gd name="connsiteX28" fmla="*/ 1022759 w 1549535"/>
              <a:gd name="connsiteY28" fmla="*/ 698467 h 1280905"/>
              <a:gd name="connsiteX29" fmla="*/ 1196630 w 1549535"/>
              <a:gd name="connsiteY29" fmla="*/ 591352 h 1280905"/>
              <a:gd name="connsiteX30" fmla="*/ 1068092 w 1549535"/>
              <a:gd name="connsiteY30" fmla="*/ 591352 h 1280905"/>
              <a:gd name="connsiteX31" fmla="*/ 1094488 w 1549535"/>
              <a:gd name="connsiteY31" fmla="*/ 523257 h 1280905"/>
              <a:gd name="connsiteX32" fmla="*/ 1304893 w 1549535"/>
              <a:gd name="connsiteY32" fmla="*/ 416716 h 1280905"/>
              <a:gd name="connsiteX33" fmla="*/ 1143455 w 1549535"/>
              <a:gd name="connsiteY33" fmla="*/ 410977 h 1280905"/>
              <a:gd name="connsiteX34" fmla="*/ 1178458 w 1549535"/>
              <a:gd name="connsiteY34" fmla="*/ 334466 h 1280905"/>
              <a:gd name="connsiteX35" fmla="*/ 1439552 w 1549535"/>
              <a:gd name="connsiteY35" fmla="*/ 222378 h 1280905"/>
              <a:gd name="connsiteX36" fmla="*/ 1234120 w 1549535"/>
              <a:gd name="connsiteY36" fmla="*/ 222378 h 1280905"/>
              <a:gd name="connsiteX37" fmla="*/ 1258604 w 1549535"/>
              <a:gd name="connsiteY37" fmla="*/ 157726 h 1280905"/>
              <a:gd name="connsiteX38" fmla="*/ 1549536 w 1549535"/>
              <a:gd name="connsiteY38" fmla="*/ 38561 h 128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49535" h="1280905">
                <a:moveTo>
                  <a:pt x="1549536" y="37222"/>
                </a:moveTo>
                <a:lnTo>
                  <a:pt x="1147854" y="37222"/>
                </a:lnTo>
                <a:cubicBezTo>
                  <a:pt x="1030792" y="37222"/>
                  <a:pt x="970731" y="151988"/>
                  <a:pt x="926355" y="256043"/>
                </a:cubicBezTo>
                <a:lnTo>
                  <a:pt x="858643" y="103021"/>
                </a:lnTo>
                <a:lnTo>
                  <a:pt x="972262" y="61131"/>
                </a:lnTo>
                <a:cubicBezTo>
                  <a:pt x="905888" y="-1799"/>
                  <a:pt x="698735" y="-36037"/>
                  <a:pt x="671383" y="58645"/>
                </a:cubicBezTo>
                <a:lnTo>
                  <a:pt x="622990" y="255278"/>
                </a:lnTo>
                <a:cubicBezTo>
                  <a:pt x="584734" y="166716"/>
                  <a:pt x="529838" y="37222"/>
                  <a:pt x="407229" y="37222"/>
                </a:cubicBezTo>
                <a:lnTo>
                  <a:pt x="0" y="37222"/>
                </a:lnTo>
                <a:cubicBezTo>
                  <a:pt x="52984" y="130948"/>
                  <a:pt x="103481" y="164612"/>
                  <a:pt x="290741" y="156579"/>
                </a:cubicBezTo>
                <a:lnTo>
                  <a:pt x="315416" y="221039"/>
                </a:lnTo>
                <a:lnTo>
                  <a:pt x="109984" y="221995"/>
                </a:lnTo>
                <a:cubicBezTo>
                  <a:pt x="170619" y="333893"/>
                  <a:pt x="205623" y="338483"/>
                  <a:pt x="370886" y="333893"/>
                </a:cubicBezTo>
                <a:lnTo>
                  <a:pt x="405890" y="410403"/>
                </a:lnTo>
                <a:lnTo>
                  <a:pt x="244452" y="416333"/>
                </a:lnTo>
                <a:cubicBezTo>
                  <a:pt x="279265" y="495330"/>
                  <a:pt x="315607" y="529186"/>
                  <a:pt x="454857" y="522874"/>
                </a:cubicBezTo>
                <a:lnTo>
                  <a:pt x="481827" y="591352"/>
                </a:lnTo>
                <a:lnTo>
                  <a:pt x="353289" y="591352"/>
                </a:lnTo>
                <a:cubicBezTo>
                  <a:pt x="401682" y="671114"/>
                  <a:pt x="425400" y="707457"/>
                  <a:pt x="527351" y="698658"/>
                </a:cubicBezTo>
                <a:lnTo>
                  <a:pt x="554704" y="773065"/>
                </a:lnTo>
                <a:lnTo>
                  <a:pt x="464995" y="773065"/>
                </a:lnTo>
                <a:cubicBezTo>
                  <a:pt x="503250" y="859140"/>
                  <a:pt x="548391" y="862582"/>
                  <a:pt x="603097" y="871190"/>
                </a:cubicBezTo>
                <a:cubicBezTo>
                  <a:pt x="652255" y="878841"/>
                  <a:pt x="659141" y="971037"/>
                  <a:pt x="601949" y="1000493"/>
                </a:cubicBezTo>
                <a:lnTo>
                  <a:pt x="774099" y="1280905"/>
                </a:lnTo>
                <a:lnTo>
                  <a:pt x="946248" y="1000493"/>
                </a:lnTo>
                <a:cubicBezTo>
                  <a:pt x="888865" y="970845"/>
                  <a:pt x="895942" y="878841"/>
                  <a:pt x="945100" y="871190"/>
                </a:cubicBezTo>
                <a:cubicBezTo>
                  <a:pt x="999806" y="862582"/>
                  <a:pt x="1044564" y="859140"/>
                  <a:pt x="1083011" y="773065"/>
                </a:cubicBezTo>
                <a:lnTo>
                  <a:pt x="995406" y="773065"/>
                </a:lnTo>
                <a:lnTo>
                  <a:pt x="1022759" y="698467"/>
                </a:lnTo>
                <a:cubicBezTo>
                  <a:pt x="1124518" y="707457"/>
                  <a:pt x="1148237" y="670923"/>
                  <a:pt x="1196630" y="591352"/>
                </a:cubicBezTo>
                <a:lnTo>
                  <a:pt x="1068092" y="591352"/>
                </a:lnTo>
                <a:lnTo>
                  <a:pt x="1094488" y="523257"/>
                </a:lnTo>
                <a:cubicBezTo>
                  <a:pt x="1233164" y="529760"/>
                  <a:pt x="1269698" y="495713"/>
                  <a:pt x="1304893" y="416716"/>
                </a:cubicBezTo>
                <a:lnTo>
                  <a:pt x="1143455" y="410977"/>
                </a:lnTo>
                <a:lnTo>
                  <a:pt x="1178458" y="334466"/>
                </a:lnTo>
                <a:cubicBezTo>
                  <a:pt x="1343722" y="339057"/>
                  <a:pt x="1378726" y="334466"/>
                  <a:pt x="1439552" y="222378"/>
                </a:cubicBezTo>
                <a:lnTo>
                  <a:pt x="1234120" y="222378"/>
                </a:lnTo>
                <a:lnTo>
                  <a:pt x="1258604" y="157726"/>
                </a:lnTo>
                <a:cubicBezTo>
                  <a:pt x="1445864" y="165760"/>
                  <a:pt x="1496361" y="132095"/>
                  <a:pt x="1549536" y="38561"/>
                </a:cubicBezTo>
              </a:path>
            </a:pathLst>
          </a:custGeom>
          <a:gradFill>
            <a:gsLst>
              <a:gs pos="0">
                <a:schemeClr val="accent1">
                  <a:alpha val="60000"/>
                </a:schemeClr>
              </a:gs>
              <a:gs pos="100000">
                <a:schemeClr val="accent3">
                  <a:alpha val="0"/>
                </a:schemeClr>
              </a:gs>
            </a:gsLst>
            <a:lin ang="5400000" scaled="1"/>
          </a:gradFill>
          <a:ln w="19105" cap="flat">
            <a:noFill/>
            <a:prstDash val="solid"/>
            <a:miter/>
          </a:ln>
        </p:spPr>
        <p:txBody>
          <a:bodyPr rtlCol="0" anchor="ctr"/>
          <a:lstStyle/>
          <a:p>
            <a:endParaRPr lang="zh-CN" altLang="en-US"/>
          </a:p>
        </p:txBody>
      </p:sp>
      <p:grpSp>
        <p:nvGrpSpPr>
          <p:cNvPr id="160" name="组合 159">
            <a:extLst>
              <a:ext uri="{FF2B5EF4-FFF2-40B4-BE49-F238E27FC236}">
                <a16:creationId xmlns:a16="http://schemas.microsoft.com/office/drawing/2014/main" id="{69098C5B-C350-4DDC-AC4D-D3501C1B4B24}"/>
              </a:ext>
            </a:extLst>
          </p:cNvPr>
          <p:cNvGrpSpPr/>
          <p:nvPr userDrawn="1"/>
        </p:nvGrpSpPr>
        <p:grpSpPr>
          <a:xfrm>
            <a:off x="669262" y="2554347"/>
            <a:ext cx="7642393" cy="165100"/>
            <a:chOff x="-949493" y="3489466"/>
            <a:chExt cx="7642393" cy="165100"/>
          </a:xfrm>
        </p:grpSpPr>
        <p:sp>
          <p:nvSpPr>
            <p:cNvPr id="161" name="任意多边形: 形状 160">
              <a:extLst>
                <a:ext uri="{FF2B5EF4-FFF2-40B4-BE49-F238E27FC236}">
                  <a16:creationId xmlns:a16="http://schemas.microsoft.com/office/drawing/2014/main" id="{F43B9D0A-DB08-4F11-AEE4-F231688C8A7A}"/>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62" name="直接连接符 161">
              <a:extLst>
                <a:ext uri="{FF2B5EF4-FFF2-40B4-BE49-F238E27FC236}">
                  <a16:creationId xmlns:a16="http://schemas.microsoft.com/office/drawing/2014/main" id="{FE6ED761-57E2-4675-AFB7-60A944CAEF70}"/>
                </a:ext>
              </a:extLst>
            </p:cNvPr>
            <p:cNvCxnSpPr>
              <a:cxnSpLocks/>
            </p:cNvCxnSpPr>
            <p:nvPr/>
          </p:nvCxnSpPr>
          <p:spPr>
            <a:xfrm>
              <a:off x="-949493" y="3489466"/>
              <a:ext cx="7289333"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3" name="答辩人占位符">
            <a:extLst>
              <a:ext uri="{FF2B5EF4-FFF2-40B4-BE49-F238E27FC236}">
                <a16:creationId xmlns:a16="http://schemas.microsoft.com/office/drawing/2014/main" id="{C6BE9921-46FC-4166-9CAF-3C252FB34975}"/>
              </a:ext>
            </a:extLst>
          </p:cNvPr>
          <p:cNvSpPr>
            <a:spLocks noGrp="1"/>
          </p:cNvSpPr>
          <p:nvPr>
            <p:ph type="body" sz="quarter" idx="13" hasCustomPrompt="1"/>
          </p:nvPr>
        </p:nvSpPr>
        <p:spPr>
          <a:xfrm>
            <a:off x="667810" y="4648597"/>
            <a:ext cx="3469616" cy="341632"/>
          </a:xfrm>
          <a:prstGeom prst="rect">
            <a:avLst/>
          </a:prstGeom>
          <a:noFill/>
        </p:spPr>
        <p:txBody>
          <a:bodyPr wrap="square" lIns="0" rtlCol="0" anchor="ctr">
            <a:normAutofit/>
          </a:bodyPr>
          <a:lstStyle>
            <a:lvl1pPr marL="0" indent="0">
              <a:buNone/>
              <a:defRPr lang="zh-CN" altLang="en-US" sz="1800" dirty="0" smtClean="0">
                <a:latin typeface="+mn-lt"/>
                <a:ea typeface="+mn-ea"/>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lvl="0"/>
            <a:r>
              <a:rPr lang="zh-CN" altLang="en-US" dirty="0"/>
              <a:t>答辩人：单击输入</a:t>
            </a:r>
          </a:p>
        </p:txBody>
      </p:sp>
      <p:sp>
        <p:nvSpPr>
          <p:cNvPr id="163" name="联系方式占位符">
            <a:extLst>
              <a:ext uri="{FF2B5EF4-FFF2-40B4-BE49-F238E27FC236}">
                <a16:creationId xmlns:a16="http://schemas.microsoft.com/office/drawing/2014/main" id="{E5D58C44-6106-4287-939E-15DE43E27E48}"/>
              </a:ext>
            </a:extLst>
          </p:cNvPr>
          <p:cNvSpPr>
            <a:spLocks noGrp="1"/>
          </p:cNvSpPr>
          <p:nvPr>
            <p:ph type="body" sz="quarter" idx="14" hasCustomPrompt="1"/>
          </p:nvPr>
        </p:nvSpPr>
        <p:spPr>
          <a:xfrm>
            <a:off x="667810" y="5109410"/>
            <a:ext cx="4237677" cy="726609"/>
          </a:xfrm>
          <a:prstGeom prst="rect">
            <a:avLst/>
          </a:prstGeom>
        </p:spPr>
        <p:txBody>
          <a:bodyPr wrap="square" lIns="0" rtlCol="0">
            <a:normAutofit/>
          </a:bodyPr>
          <a:lstStyle>
            <a:lvl1pPr marL="0" indent="0">
              <a:lnSpc>
                <a:spcPct val="120000"/>
              </a:lnSpc>
              <a:spcBef>
                <a:spcPts val="0"/>
              </a:spcBef>
              <a:buNone/>
              <a:defRPr lang="zh-CN" altLang="en-US" sz="1800" dirty="0">
                <a:solidFill>
                  <a:schemeClr val="tx1">
                    <a:alpha val="70000"/>
                  </a:schemeClr>
                </a:solidFill>
                <a:latin typeface="+mn-lt"/>
                <a:ea typeface="+mn-ea"/>
                <a:cs typeface="+mn-cs"/>
              </a:defRPr>
            </a:lvl1pPr>
          </a:lstStyle>
          <a:p>
            <a:pPr marL="0" lvl="0"/>
            <a:r>
              <a:rPr lang="en-US" altLang="zh-CN" dirty="0"/>
              <a:t>Tel:188XXXXXX</a:t>
            </a:r>
          </a:p>
          <a:p>
            <a:pPr marL="0" lvl="0"/>
            <a:r>
              <a:rPr lang="en-US" altLang="zh-CN" dirty="0" err="1"/>
              <a:t>Email:ph-awesome@zju.edu.cn</a:t>
            </a:r>
            <a:endParaRPr lang="zh-CN" altLang="en-US" dirty="0"/>
          </a:p>
        </p:txBody>
      </p:sp>
      <p:sp>
        <p:nvSpPr>
          <p:cNvPr id="5" name="感谢">
            <a:extLst>
              <a:ext uri="{FF2B5EF4-FFF2-40B4-BE49-F238E27FC236}">
                <a16:creationId xmlns:a16="http://schemas.microsoft.com/office/drawing/2014/main" id="{671DCB5B-FFC0-4748-AC96-2C71E0006A28}"/>
              </a:ext>
            </a:extLst>
          </p:cNvPr>
          <p:cNvSpPr>
            <a:spLocks noGrp="1"/>
          </p:cNvSpPr>
          <p:nvPr>
            <p:ph type="body" sz="quarter" idx="15" hasCustomPrompt="1"/>
          </p:nvPr>
        </p:nvSpPr>
        <p:spPr>
          <a:xfrm>
            <a:off x="667810" y="1962071"/>
            <a:ext cx="2778760" cy="492443"/>
          </a:xfrm>
          <a:prstGeom prst="rect">
            <a:avLst/>
          </a:prstGeom>
          <a:noFill/>
        </p:spPr>
        <p:txBody>
          <a:bodyPr wrap="square" lIns="0" tIns="0" rIns="0" bIns="0" rtlCol="0">
            <a:spAutoFit/>
          </a:bodyPr>
          <a:lstStyle>
            <a:lvl1pPr>
              <a:defRPr kumimoji="0" lang="zh-CN" altLang="en-US" sz="3200" b="0" i="0" u="none" strike="noStrike" cap="none" spc="0" normalizeH="0" baseline="0" dirty="0" smtClean="0">
                <a:ln>
                  <a:noFill/>
                </a:ln>
                <a:solidFill>
                  <a:srgbClr val="262626"/>
                </a:solidFill>
                <a:effectLst/>
                <a:uLnTx/>
                <a:uFillTx/>
                <a:latin typeface="思源宋体 CN SemiBold"/>
                <a:ea typeface="思源宋体 CN SemiBold"/>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zh-CN" altLang="en-US" dirty="0"/>
              <a:t>感谢倾听</a:t>
            </a:r>
          </a:p>
        </p:txBody>
      </p:sp>
      <p:sp>
        <p:nvSpPr>
          <p:cNvPr id="7" name="指正">
            <a:extLst>
              <a:ext uri="{FF2B5EF4-FFF2-40B4-BE49-F238E27FC236}">
                <a16:creationId xmlns:a16="http://schemas.microsoft.com/office/drawing/2014/main" id="{7709D3C7-B484-4C73-B325-ACD30E6D1298}"/>
              </a:ext>
            </a:extLst>
          </p:cNvPr>
          <p:cNvSpPr>
            <a:spLocks noGrp="1"/>
          </p:cNvSpPr>
          <p:nvPr>
            <p:ph type="body" sz="quarter" idx="16" hasCustomPrompt="1"/>
          </p:nvPr>
        </p:nvSpPr>
        <p:spPr>
          <a:xfrm>
            <a:off x="667810" y="2713869"/>
            <a:ext cx="8259195" cy="738664"/>
          </a:xfrm>
          <a:prstGeom prst="rect">
            <a:avLst/>
          </a:prstGeom>
          <a:noFill/>
        </p:spPr>
        <p:txBody>
          <a:bodyPr wrap="square" lIns="0" tIns="0" rIns="0" bIns="0" rtlCol="0">
            <a:spAutoFit/>
          </a:bodyPr>
          <a:lstStyle>
            <a:lvl1pPr>
              <a:defRPr lang="zh-CN" altLang="en-US" sz="4800" dirty="0" smtClean="0">
                <a:solidFill>
                  <a:srgbClr val="262626"/>
                </a:solidFill>
                <a:latin typeface="思源宋体 CN Heavy" panose="02020900000000000000" pitchFamily="18" charset="-122"/>
                <a:ea typeface="思源宋体 CN Heavy" panose="02020900000000000000" pitchFamily="18" charset="-122"/>
                <a:cs typeface="+mn-cs"/>
              </a:defRPr>
            </a:lvl1pPr>
            <a:lvl2pPr>
              <a:defRPr lang="zh-CN" altLang="en-US" sz="1800" dirty="0" smtClean="0">
                <a:latin typeface="+mn-lt"/>
                <a:ea typeface="+mn-ea"/>
                <a:cs typeface="+mn-cs"/>
              </a:defRPr>
            </a:lvl2pPr>
            <a:lvl3pPr>
              <a:defRPr lang="zh-CN" altLang="en-US" sz="1800" dirty="0" smtClean="0">
                <a:latin typeface="+mn-lt"/>
                <a:ea typeface="+mn-ea"/>
                <a:cs typeface="+mn-cs"/>
              </a:defRPr>
            </a:lvl3pPr>
            <a:lvl4pPr>
              <a:defRPr lang="zh-CN" altLang="en-US" dirty="0" smtClean="0">
                <a:latin typeface="+mn-lt"/>
                <a:ea typeface="+mn-ea"/>
                <a:cs typeface="+mn-cs"/>
              </a:defRPr>
            </a:lvl4pPr>
            <a:lvl5pPr>
              <a:defRPr lang="zh-CN" altLang="en-US" dirty="0">
                <a:latin typeface="+mn-lt"/>
                <a:ea typeface="+mn-ea"/>
                <a:cs typeface="+mn-cs"/>
              </a:defRPr>
            </a:lvl5pPr>
          </a:lstStyle>
          <a:p>
            <a:pPr marL="0" marR="0" lvl="0" indent="0" fontAlgn="auto">
              <a:lnSpc>
                <a:spcPct val="100000"/>
              </a:lnSpc>
              <a:spcBef>
                <a:spcPts val="0"/>
              </a:spcBef>
              <a:spcAft>
                <a:spcPts val="0"/>
              </a:spcAft>
              <a:buClrTx/>
              <a:buSzTx/>
              <a:buFontTx/>
              <a:buNone/>
              <a:tabLst/>
            </a:pPr>
            <a:r>
              <a:rPr lang="zh-CN" altLang="en-US" dirty="0"/>
              <a:t>敬 请 各 位 老 师 批 评 指 正</a:t>
            </a:r>
          </a:p>
        </p:txBody>
      </p:sp>
      <p:sp>
        <p:nvSpPr>
          <p:cNvPr id="54" name="页脚占位符 43">
            <a:extLst>
              <a:ext uri="{FF2B5EF4-FFF2-40B4-BE49-F238E27FC236}">
                <a16:creationId xmlns:a16="http://schemas.microsoft.com/office/drawing/2014/main" id="{968DAD58-5664-4B74-96E6-B95F07C1B2D9}"/>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Tree>
    <p:extLst>
      <p:ext uri="{BB962C8B-B14F-4D97-AF65-F5344CB8AC3E}">
        <p14:creationId xmlns:p14="http://schemas.microsoft.com/office/powerpoint/2010/main" val="2494273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团队介绍页-三人">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E5E99BBC-D7CC-4681-B4E0-8C457C865E11}"/>
              </a:ext>
            </a:extLst>
          </p:cNvPr>
          <p:cNvSpPr/>
          <p:nvPr userDrawn="1"/>
        </p:nvSpPr>
        <p:spPr>
          <a:xfrm>
            <a:off x="7950762" y="278602"/>
            <a:ext cx="4241240"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9CD136CA-A284-4D80-8F66-0FB7BE77D4B8}"/>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34B471C8-D952-403D-8E07-8F30611430D4}"/>
              </a:ext>
            </a:extLst>
          </p:cNvPr>
          <p:cNvSpPr/>
          <p:nvPr userDrawn="1"/>
        </p:nvSpPr>
        <p:spPr>
          <a:xfrm>
            <a:off x="-1853966" y="279914"/>
            <a:ext cx="11531601" cy="743660"/>
          </a:xfrm>
          <a:custGeom>
            <a:avLst/>
            <a:gdLst>
              <a:gd name="connsiteX0" fmla="*/ 0 w 11531601"/>
              <a:gd name="connsiteY0" fmla="*/ 0 h 743660"/>
              <a:gd name="connsiteX1" fmla="*/ 11531601 w 11531601"/>
              <a:gd name="connsiteY1" fmla="*/ 2710 h 743660"/>
              <a:gd name="connsiteX2" fmla="*/ 10318557 w 11531601"/>
              <a:gd name="connsiteY2" fmla="*/ 743472 h 743660"/>
              <a:gd name="connsiteX3" fmla="*/ 0 w 11531601"/>
              <a:gd name="connsiteY3" fmla="*/ 743660 h 743660"/>
            </a:gdLst>
            <a:ahLst/>
            <a:cxnLst>
              <a:cxn ang="0">
                <a:pos x="connsiteX0" y="connsiteY0"/>
              </a:cxn>
              <a:cxn ang="0">
                <a:pos x="connsiteX1" y="connsiteY1"/>
              </a:cxn>
              <a:cxn ang="0">
                <a:pos x="connsiteX2" y="connsiteY2"/>
              </a:cxn>
              <a:cxn ang="0">
                <a:pos x="connsiteX3" y="connsiteY3"/>
              </a:cxn>
            </a:cxnLst>
            <a:rect l="l" t="t" r="r" b="b"/>
            <a:pathLst>
              <a:path w="11531601" h="743660">
                <a:moveTo>
                  <a:pt x="0" y="0"/>
                </a:moveTo>
                <a:lnTo>
                  <a:pt x="11531601" y="2710"/>
                </a:lnTo>
                <a:cubicBezTo>
                  <a:pt x="11358471" y="401859"/>
                  <a:pt x="10892214" y="745861"/>
                  <a:pt x="10318557" y="743472"/>
                </a:cubicBezTo>
                <a:lnTo>
                  <a:pt x="0" y="743660"/>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6D0300D4-4691-4AFD-A033-C81A886E8C82}"/>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图形 11">
            <a:extLst>
              <a:ext uri="{FF2B5EF4-FFF2-40B4-BE49-F238E27FC236}">
                <a16:creationId xmlns:a16="http://schemas.microsoft.com/office/drawing/2014/main" id="{98F988FC-B777-4CBE-A16A-88480C283A40}"/>
              </a:ext>
            </a:extLst>
          </p:cNvPr>
          <p:cNvGrpSpPr/>
          <p:nvPr userDrawn="1"/>
        </p:nvGrpSpPr>
        <p:grpSpPr>
          <a:xfrm>
            <a:off x="10028370" y="405184"/>
            <a:ext cx="1414330" cy="491910"/>
            <a:chOff x="5024453" y="3057511"/>
            <a:chExt cx="2141810" cy="744931"/>
          </a:xfrm>
          <a:solidFill>
            <a:schemeClr val="accent1"/>
          </a:solidFill>
        </p:grpSpPr>
        <p:sp>
          <p:nvSpPr>
            <p:cNvPr id="12" name="任意多边形: 形状 11">
              <a:extLst>
                <a:ext uri="{FF2B5EF4-FFF2-40B4-BE49-F238E27FC236}">
                  <a16:creationId xmlns:a16="http://schemas.microsoft.com/office/drawing/2014/main" id="{D545D382-5F89-40CA-A7A1-EB0A419FD422}"/>
                </a:ext>
              </a:extLst>
            </p:cNvPr>
            <p:cNvSpPr/>
            <p:nvPr/>
          </p:nvSpPr>
          <p:spPr>
            <a:xfrm>
              <a:off x="6527855" y="3456065"/>
              <a:ext cx="102121" cy="106068"/>
            </a:xfrm>
            <a:custGeom>
              <a:avLst/>
              <a:gdLst>
                <a:gd name="connsiteX0" fmla="*/ 30868 w 102121"/>
                <a:gd name="connsiteY0" fmla="*/ 105332 h 106068"/>
                <a:gd name="connsiteX1" fmla="*/ 17914 w 102121"/>
                <a:gd name="connsiteY1" fmla="*/ 73614 h 106068"/>
                <a:gd name="connsiteX2" fmla="*/ 7 w 102121"/>
                <a:gd name="connsiteY2" fmla="*/ 27798 h 106068"/>
                <a:gd name="connsiteX3" fmla="*/ 70683 w 102121"/>
                <a:gd name="connsiteY3" fmla="*/ 7034 h 106068"/>
                <a:gd name="connsiteX4" fmla="*/ 85637 w 102121"/>
                <a:gd name="connsiteY4" fmla="*/ 22941 h 106068"/>
                <a:gd name="connsiteX5" fmla="*/ 93066 w 102121"/>
                <a:gd name="connsiteY5" fmla="*/ 84377 h 106068"/>
                <a:gd name="connsiteX6" fmla="*/ 30868 w 102121"/>
                <a:gd name="connsiteY6" fmla="*/ 105332 h 10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1" h="106068">
                  <a:moveTo>
                    <a:pt x="30868" y="105332"/>
                  </a:moveTo>
                  <a:cubicBezTo>
                    <a:pt x="8008" y="100379"/>
                    <a:pt x="21343" y="93235"/>
                    <a:pt x="17914" y="73614"/>
                  </a:cubicBezTo>
                  <a:cubicBezTo>
                    <a:pt x="14866" y="56754"/>
                    <a:pt x="-374" y="40276"/>
                    <a:pt x="7" y="27798"/>
                  </a:cubicBezTo>
                  <a:cubicBezTo>
                    <a:pt x="1341" y="-5825"/>
                    <a:pt x="44489" y="-3729"/>
                    <a:pt x="70683" y="7034"/>
                  </a:cubicBezTo>
                  <a:cubicBezTo>
                    <a:pt x="76855" y="11082"/>
                    <a:pt x="81979" y="16533"/>
                    <a:pt x="85637" y="22941"/>
                  </a:cubicBezTo>
                  <a:cubicBezTo>
                    <a:pt x="97638" y="40181"/>
                    <a:pt x="111735" y="65327"/>
                    <a:pt x="93066" y="84377"/>
                  </a:cubicBezTo>
                  <a:cubicBezTo>
                    <a:pt x="76836" y="100832"/>
                    <a:pt x="53747" y="108608"/>
                    <a:pt x="30868" y="105332"/>
                  </a:cubicBezTo>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F7429E2-6D10-49E8-8E1D-C69839AE65E0}"/>
                </a:ext>
              </a:extLst>
            </p:cNvPr>
            <p:cNvSpPr/>
            <p:nvPr/>
          </p:nvSpPr>
          <p:spPr>
            <a:xfrm>
              <a:off x="6202134" y="3132322"/>
              <a:ext cx="392472" cy="393927"/>
            </a:xfrm>
            <a:custGeom>
              <a:avLst/>
              <a:gdLst>
                <a:gd name="connsiteX0" fmla="*/ 96461 w 392472"/>
                <a:gd name="connsiteY0" fmla="*/ 393928 h 393927"/>
                <a:gd name="connsiteX1" fmla="*/ 94175 w 392472"/>
                <a:gd name="connsiteY1" fmla="*/ 393071 h 393927"/>
                <a:gd name="connsiteX2" fmla="*/ 94747 w 392472"/>
                <a:gd name="connsiteY2" fmla="*/ 385736 h 393927"/>
                <a:gd name="connsiteX3" fmla="*/ 163994 w 392472"/>
                <a:gd name="connsiteY3" fmla="*/ 340683 h 393927"/>
                <a:gd name="connsiteX4" fmla="*/ 203522 w 392472"/>
                <a:gd name="connsiteY4" fmla="*/ 286962 h 393927"/>
                <a:gd name="connsiteX5" fmla="*/ 70172 w 392472"/>
                <a:gd name="connsiteY5" fmla="*/ 337540 h 393927"/>
                <a:gd name="connsiteX6" fmla="*/ 19118 w 392472"/>
                <a:gd name="connsiteY6" fmla="*/ 314109 h 393927"/>
                <a:gd name="connsiteX7" fmla="*/ 19118 w 392472"/>
                <a:gd name="connsiteY7" fmla="*/ 311537 h 393927"/>
                <a:gd name="connsiteX8" fmla="*/ 19118 w 392472"/>
                <a:gd name="connsiteY8" fmla="*/ 266198 h 393927"/>
                <a:gd name="connsiteX9" fmla="*/ 180472 w 392472"/>
                <a:gd name="connsiteY9" fmla="*/ 226669 h 393927"/>
                <a:gd name="connsiteX10" fmla="*/ 226287 w 392472"/>
                <a:gd name="connsiteY10" fmla="*/ 203333 h 393927"/>
                <a:gd name="connsiteX11" fmla="*/ 233431 w 392472"/>
                <a:gd name="connsiteY11" fmla="*/ 21786 h 393927"/>
                <a:gd name="connsiteX12" fmla="*/ 301154 w 392472"/>
                <a:gd name="connsiteY12" fmla="*/ 29501 h 393927"/>
                <a:gd name="connsiteX13" fmla="*/ 314203 w 392472"/>
                <a:gd name="connsiteY13" fmla="*/ 44837 h 393927"/>
                <a:gd name="connsiteX14" fmla="*/ 316775 w 392472"/>
                <a:gd name="connsiteY14" fmla="*/ 44837 h 393927"/>
                <a:gd name="connsiteX15" fmla="*/ 313727 w 392472"/>
                <a:gd name="connsiteY15" fmla="*/ 87128 h 393927"/>
                <a:gd name="connsiteX16" fmla="*/ 298677 w 392472"/>
                <a:gd name="connsiteY16" fmla="*/ 180949 h 393927"/>
                <a:gd name="connsiteX17" fmla="*/ 386879 w 392472"/>
                <a:gd name="connsiteY17" fmla="*/ 147992 h 393927"/>
                <a:gd name="connsiteX18" fmla="*/ 378306 w 392472"/>
                <a:gd name="connsiteY18" fmla="*/ 193903 h 393927"/>
                <a:gd name="connsiteX19" fmla="*/ 291533 w 392472"/>
                <a:gd name="connsiteY19" fmla="*/ 232003 h 393927"/>
                <a:gd name="connsiteX20" fmla="*/ 250290 w 392472"/>
                <a:gd name="connsiteY20" fmla="*/ 326015 h 393927"/>
                <a:gd name="connsiteX21" fmla="*/ 227525 w 392472"/>
                <a:gd name="connsiteY21" fmla="*/ 346684 h 393927"/>
                <a:gd name="connsiteX22" fmla="*/ 168280 w 392472"/>
                <a:gd name="connsiteY22" fmla="*/ 378212 h 393927"/>
                <a:gd name="connsiteX23" fmla="*/ 96842 w 392472"/>
                <a:gd name="connsiteY23" fmla="*/ 393642 h 39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472" h="393927">
                  <a:moveTo>
                    <a:pt x="96461" y="393928"/>
                  </a:moveTo>
                  <a:lnTo>
                    <a:pt x="94175" y="393071"/>
                  </a:lnTo>
                  <a:cubicBezTo>
                    <a:pt x="94175" y="390499"/>
                    <a:pt x="94175" y="387927"/>
                    <a:pt x="94747" y="385736"/>
                  </a:cubicBezTo>
                  <a:cubicBezTo>
                    <a:pt x="118655" y="372021"/>
                    <a:pt x="141772" y="356981"/>
                    <a:pt x="163994" y="340683"/>
                  </a:cubicBezTo>
                  <a:cubicBezTo>
                    <a:pt x="182091" y="326301"/>
                    <a:pt x="198284" y="310203"/>
                    <a:pt x="203522" y="286962"/>
                  </a:cubicBezTo>
                  <a:cubicBezTo>
                    <a:pt x="158850" y="301631"/>
                    <a:pt x="116654" y="334016"/>
                    <a:pt x="70172" y="337540"/>
                  </a:cubicBezTo>
                  <a:cubicBezTo>
                    <a:pt x="48836" y="332206"/>
                    <a:pt x="34168" y="320585"/>
                    <a:pt x="19118" y="314109"/>
                  </a:cubicBezTo>
                  <a:cubicBezTo>
                    <a:pt x="19118" y="312965"/>
                    <a:pt x="19118" y="312299"/>
                    <a:pt x="19118" y="311537"/>
                  </a:cubicBezTo>
                  <a:cubicBezTo>
                    <a:pt x="-5266" y="295630"/>
                    <a:pt x="-7456" y="275056"/>
                    <a:pt x="19118" y="266198"/>
                  </a:cubicBezTo>
                  <a:cubicBezTo>
                    <a:pt x="65600" y="276485"/>
                    <a:pt x="136752" y="243338"/>
                    <a:pt x="180472" y="226669"/>
                  </a:cubicBezTo>
                  <a:cubicBezTo>
                    <a:pt x="189997" y="222287"/>
                    <a:pt x="218572" y="212286"/>
                    <a:pt x="226287" y="203333"/>
                  </a:cubicBezTo>
                  <a:cubicBezTo>
                    <a:pt x="236574" y="141992"/>
                    <a:pt x="229811" y="80460"/>
                    <a:pt x="233431" y="21786"/>
                  </a:cubicBezTo>
                  <a:cubicBezTo>
                    <a:pt x="248480" y="-20600"/>
                    <a:pt x="274865" y="8261"/>
                    <a:pt x="301154" y="29501"/>
                  </a:cubicBezTo>
                  <a:cubicBezTo>
                    <a:pt x="302868" y="33026"/>
                    <a:pt x="308869" y="36931"/>
                    <a:pt x="314203" y="44837"/>
                  </a:cubicBezTo>
                  <a:lnTo>
                    <a:pt x="316775" y="44837"/>
                  </a:lnTo>
                  <a:cubicBezTo>
                    <a:pt x="327824" y="62553"/>
                    <a:pt x="330967" y="70649"/>
                    <a:pt x="313727" y="87128"/>
                  </a:cubicBezTo>
                  <a:cubicBezTo>
                    <a:pt x="302087" y="116974"/>
                    <a:pt x="296963" y="148960"/>
                    <a:pt x="298677" y="180949"/>
                  </a:cubicBezTo>
                  <a:cubicBezTo>
                    <a:pt x="330586" y="176472"/>
                    <a:pt x="349826" y="148469"/>
                    <a:pt x="386879" y="147992"/>
                  </a:cubicBezTo>
                  <a:cubicBezTo>
                    <a:pt x="396899" y="163097"/>
                    <a:pt x="393108" y="183433"/>
                    <a:pt x="378306" y="193903"/>
                  </a:cubicBezTo>
                  <a:cubicBezTo>
                    <a:pt x="351350" y="206762"/>
                    <a:pt x="322109" y="218382"/>
                    <a:pt x="291533" y="232003"/>
                  </a:cubicBezTo>
                  <a:cubicBezTo>
                    <a:pt x="284390" y="262959"/>
                    <a:pt x="272483" y="300869"/>
                    <a:pt x="250290" y="326015"/>
                  </a:cubicBezTo>
                  <a:cubicBezTo>
                    <a:pt x="243194" y="333429"/>
                    <a:pt x="235593" y="340336"/>
                    <a:pt x="227525" y="346684"/>
                  </a:cubicBezTo>
                  <a:cubicBezTo>
                    <a:pt x="207713" y="358114"/>
                    <a:pt x="189425" y="372211"/>
                    <a:pt x="168280" y="378212"/>
                  </a:cubicBezTo>
                  <a:cubicBezTo>
                    <a:pt x="108272" y="394976"/>
                    <a:pt x="107606" y="392118"/>
                    <a:pt x="96842" y="393642"/>
                  </a:cubicBezTo>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A65558B5-87BF-449D-AF13-201A775275B4}"/>
                </a:ext>
              </a:extLst>
            </p:cNvPr>
            <p:cNvSpPr/>
            <p:nvPr/>
          </p:nvSpPr>
          <p:spPr>
            <a:xfrm>
              <a:off x="5671565" y="3360367"/>
              <a:ext cx="237574" cy="270562"/>
            </a:xfrm>
            <a:custGeom>
              <a:avLst/>
              <a:gdLst>
                <a:gd name="connsiteX0" fmla="*/ 54007 w 237574"/>
                <a:gd name="connsiteY0" fmla="*/ 270562 h 270562"/>
                <a:gd name="connsiteX1" fmla="*/ 0 w 237574"/>
                <a:gd name="connsiteY1" fmla="*/ 217127 h 270562"/>
                <a:gd name="connsiteX2" fmla="*/ 6382 w 237574"/>
                <a:gd name="connsiteY2" fmla="*/ 199791 h 270562"/>
                <a:gd name="connsiteX3" fmla="*/ 156972 w 237574"/>
                <a:gd name="connsiteY3" fmla="*/ 78157 h 270562"/>
                <a:gd name="connsiteX4" fmla="*/ 204597 w 237574"/>
                <a:gd name="connsiteY4" fmla="*/ 11482 h 270562"/>
                <a:gd name="connsiteX5" fmla="*/ 207359 w 237574"/>
                <a:gd name="connsiteY5" fmla="*/ 10625 h 270562"/>
                <a:gd name="connsiteX6" fmla="*/ 207359 w 237574"/>
                <a:gd name="connsiteY6" fmla="*/ 8339 h 270562"/>
                <a:gd name="connsiteX7" fmla="*/ 237553 w 237574"/>
                <a:gd name="connsiteY7" fmla="*/ 12244 h 270562"/>
                <a:gd name="connsiteX8" fmla="*/ 204788 w 237574"/>
                <a:gd name="connsiteY8" fmla="*/ 55011 h 270562"/>
                <a:gd name="connsiteX9" fmla="*/ 170593 w 237574"/>
                <a:gd name="connsiteY9" fmla="*/ 132164 h 270562"/>
                <a:gd name="connsiteX10" fmla="*/ 149828 w 237574"/>
                <a:gd name="connsiteY10" fmla="*/ 164073 h 270562"/>
                <a:gd name="connsiteX11" fmla="*/ 109442 w 237574"/>
                <a:gd name="connsiteY11" fmla="*/ 220175 h 270562"/>
                <a:gd name="connsiteX12" fmla="*/ 66199 w 237574"/>
                <a:gd name="connsiteY12" fmla="*/ 268848 h 270562"/>
                <a:gd name="connsiteX13" fmla="*/ 53721 w 237574"/>
                <a:gd name="connsiteY13" fmla="*/ 270276 h 27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74" h="270562">
                  <a:moveTo>
                    <a:pt x="54007" y="270562"/>
                  </a:moveTo>
                  <a:cubicBezTo>
                    <a:pt x="32004" y="260275"/>
                    <a:pt x="11906" y="233796"/>
                    <a:pt x="0" y="217127"/>
                  </a:cubicBezTo>
                  <a:cubicBezTo>
                    <a:pt x="2000" y="211221"/>
                    <a:pt x="4096" y="205316"/>
                    <a:pt x="6382" y="199791"/>
                  </a:cubicBezTo>
                  <a:cubicBezTo>
                    <a:pt x="58388" y="160834"/>
                    <a:pt x="109823" y="124734"/>
                    <a:pt x="156972" y="78157"/>
                  </a:cubicBezTo>
                  <a:cubicBezTo>
                    <a:pt x="171164" y="56154"/>
                    <a:pt x="189833" y="33294"/>
                    <a:pt x="204597" y="11482"/>
                  </a:cubicBezTo>
                  <a:cubicBezTo>
                    <a:pt x="205473" y="11070"/>
                    <a:pt x="206403" y="10781"/>
                    <a:pt x="207359" y="10625"/>
                  </a:cubicBezTo>
                  <a:cubicBezTo>
                    <a:pt x="207359" y="9672"/>
                    <a:pt x="207359" y="9006"/>
                    <a:pt x="207359" y="8339"/>
                  </a:cubicBezTo>
                  <a:cubicBezTo>
                    <a:pt x="220694" y="-2043"/>
                    <a:pt x="226409" y="-4806"/>
                    <a:pt x="237553" y="12244"/>
                  </a:cubicBezTo>
                  <a:cubicBezTo>
                    <a:pt x="238411" y="26436"/>
                    <a:pt x="212884" y="41581"/>
                    <a:pt x="204788" y="55011"/>
                  </a:cubicBezTo>
                  <a:cubicBezTo>
                    <a:pt x="195263" y="80443"/>
                    <a:pt x="183547" y="106256"/>
                    <a:pt x="170593" y="132164"/>
                  </a:cubicBezTo>
                  <a:cubicBezTo>
                    <a:pt x="166402" y="136831"/>
                    <a:pt x="166402" y="136831"/>
                    <a:pt x="149828" y="164073"/>
                  </a:cubicBezTo>
                  <a:cubicBezTo>
                    <a:pt x="132956" y="180065"/>
                    <a:pt x="119253" y="199099"/>
                    <a:pt x="109442" y="220175"/>
                  </a:cubicBezTo>
                  <a:cubicBezTo>
                    <a:pt x="93059" y="229700"/>
                    <a:pt x="86011" y="258751"/>
                    <a:pt x="66199" y="268848"/>
                  </a:cubicBezTo>
                  <a:cubicBezTo>
                    <a:pt x="62014" y="269072"/>
                    <a:pt x="57847" y="269550"/>
                    <a:pt x="53721" y="270276"/>
                  </a:cubicBezTo>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12899A1-90E6-45A3-A888-3D18D73D0228}"/>
                </a:ext>
              </a:extLst>
            </p:cNvPr>
            <p:cNvSpPr/>
            <p:nvPr/>
          </p:nvSpPr>
          <p:spPr>
            <a:xfrm>
              <a:off x="5973793" y="3356081"/>
              <a:ext cx="132684" cy="92920"/>
            </a:xfrm>
            <a:custGeom>
              <a:avLst/>
              <a:gdLst>
                <a:gd name="connsiteX0" fmla="*/ 58674 w 132684"/>
                <a:gd name="connsiteY0" fmla="*/ 92635 h 92920"/>
                <a:gd name="connsiteX1" fmla="*/ 0 w 132684"/>
                <a:gd name="connsiteY1" fmla="*/ 52154 h 92920"/>
                <a:gd name="connsiteX2" fmla="*/ 5239 w 132684"/>
                <a:gd name="connsiteY2" fmla="*/ 33104 h 92920"/>
                <a:gd name="connsiteX3" fmla="*/ 18193 w 132684"/>
                <a:gd name="connsiteY3" fmla="*/ 28246 h 92920"/>
                <a:gd name="connsiteX4" fmla="*/ 51054 w 132684"/>
                <a:gd name="connsiteY4" fmla="*/ 26151 h 92920"/>
                <a:gd name="connsiteX5" fmla="*/ 132588 w 132684"/>
                <a:gd name="connsiteY5" fmla="*/ 3481 h 92920"/>
                <a:gd name="connsiteX6" fmla="*/ 58674 w 132684"/>
                <a:gd name="connsiteY6" fmla="*/ 92921 h 9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84" h="92920">
                  <a:moveTo>
                    <a:pt x="58674" y="92635"/>
                  </a:moveTo>
                  <a:cubicBezTo>
                    <a:pt x="26575" y="91302"/>
                    <a:pt x="17526" y="70728"/>
                    <a:pt x="0" y="52154"/>
                  </a:cubicBezTo>
                  <a:cubicBezTo>
                    <a:pt x="0" y="43677"/>
                    <a:pt x="4572" y="38628"/>
                    <a:pt x="5239" y="33104"/>
                  </a:cubicBezTo>
                  <a:cubicBezTo>
                    <a:pt x="9868" y="32483"/>
                    <a:pt x="14297" y="30822"/>
                    <a:pt x="18193" y="28246"/>
                  </a:cubicBezTo>
                  <a:cubicBezTo>
                    <a:pt x="31718" y="26341"/>
                    <a:pt x="36481" y="27103"/>
                    <a:pt x="51054" y="26151"/>
                  </a:cubicBezTo>
                  <a:cubicBezTo>
                    <a:pt x="69533" y="21960"/>
                    <a:pt x="116777" y="-10521"/>
                    <a:pt x="132588" y="3481"/>
                  </a:cubicBezTo>
                  <a:cubicBezTo>
                    <a:pt x="134969" y="42343"/>
                    <a:pt x="92583" y="81681"/>
                    <a:pt x="58674" y="92921"/>
                  </a:cubicBezTo>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2171AB8-3050-4019-92D4-D812B77F6C3A}"/>
                </a:ext>
              </a:extLst>
            </p:cNvPr>
            <p:cNvSpPr/>
            <p:nvPr/>
          </p:nvSpPr>
          <p:spPr>
            <a:xfrm>
              <a:off x="5770816" y="3288345"/>
              <a:ext cx="81605" cy="98935"/>
            </a:xfrm>
            <a:custGeom>
              <a:avLst/>
              <a:gdLst>
                <a:gd name="connsiteX0" fmla="*/ 15621 w 81605"/>
                <a:gd name="connsiteY0" fmla="*/ 98935 h 98935"/>
                <a:gd name="connsiteX1" fmla="*/ 0 w 81605"/>
                <a:gd name="connsiteY1" fmla="*/ 22735 h 98935"/>
                <a:gd name="connsiteX2" fmla="*/ 60198 w 81605"/>
                <a:gd name="connsiteY2" fmla="*/ 11972 h 98935"/>
                <a:gd name="connsiteX3" fmla="*/ 71914 w 81605"/>
                <a:gd name="connsiteY3" fmla="*/ 74647 h 98935"/>
                <a:gd name="connsiteX4" fmla="*/ 15621 w 81605"/>
                <a:gd name="connsiteY4" fmla="*/ 98554 h 9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05" h="98935">
                  <a:moveTo>
                    <a:pt x="15621" y="98935"/>
                  </a:moveTo>
                  <a:cubicBezTo>
                    <a:pt x="3334" y="88172"/>
                    <a:pt x="952" y="38737"/>
                    <a:pt x="0" y="22735"/>
                  </a:cubicBezTo>
                  <a:cubicBezTo>
                    <a:pt x="9525" y="-4982"/>
                    <a:pt x="36957" y="-5840"/>
                    <a:pt x="60198" y="11972"/>
                  </a:cubicBezTo>
                  <a:cubicBezTo>
                    <a:pt x="78677" y="36166"/>
                    <a:pt x="91250" y="46357"/>
                    <a:pt x="71914" y="74647"/>
                  </a:cubicBezTo>
                  <a:cubicBezTo>
                    <a:pt x="49911" y="93697"/>
                    <a:pt x="40196" y="95030"/>
                    <a:pt x="15621" y="98554"/>
                  </a:cubicBezTo>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F084E56-81D8-4CD1-B4E9-780FBE3F0F32}"/>
                </a:ext>
              </a:extLst>
            </p:cNvPr>
            <p:cNvSpPr/>
            <p:nvPr/>
          </p:nvSpPr>
          <p:spPr>
            <a:xfrm>
              <a:off x="5977032" y="3219369"/>
              <a:ext cx="151257" cy="144003"/>
            </a:xfrm>
            <a:custGeom>
              <a:avLst/>
              <a:gdLst>
                <a:gd name="connsiteX0" fmla="*/ 46673 w 151257"/>
                <a:gd name="connsiteY0" fmla="*/ 144004 h 144003"/>
                <a:gd name="connsiteX1" fmla="*/ 58198 w 151257"/>
                <a:gd name="connsiteY1" fmla="*/ 88949 h 144003"/>
                <a:gd name="connsiteX2" fmla="*/ 34290 w 151257"/>
                <a:gd name="connsiteY2" fmla="*/ 93426 h 144003"/>
                <a:gd name="connsiteX3" fmla="*/ 1619 w 151257"/>
                <a:gd name="connsiteY3" fmla="*/ 42562 h 144003"/>
                <a:gd name="connsiteX4" fmla="*/ 32671 w 151257"/>
                <a:gd name="connsiteY4" fmla="*/ 29037 h 144003"/>
                <a:gd name="connsiteX5" fmla="*/ 96584 w 151257"/>
                <a:gd name="connsiteY5" fmla="*/ 1319 h 144003"/>
                <a:gd name="connsiteX6" fmla="*/ 151257 w 151257"/>
                <a:gd name="connsiteY6" fmla="*/ 49516 h 144003"/>
                <a:gd name="connsiteX7" fmla="*/ 114776 w 151257"/>
                <a:gd name="connsiteY7" fmla="*/ 108190 h 144003"/>
                <a:gd name="connsiteX8" fmla="*/ 61151 w 151257"/>
                <a:gd name="connsiteY8" fmla="*/ 141432 h 144003"/>
                <a:gd name="connsiteX9" fmla="*/ 46673 w 151257"/>
                <a:gd name="connsiteY9" fmla="*/ 144004 h 14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57" h="144003">
                  <a:moveTo>
                    <a:pt x="46673" y="144004"/>
                  </a:moveTo>
                  <a:cubicBezTo>
                    <a:pt x="43339" y="128859"/>
                    <a:pt x="64103" y="96379"/>
                    <a:pt x="58198" y="88949"/>
                  </a:cubicBezTo>
                  <a:cubicBezTo>
                    <a:pt x="50483" y="90092"/>
                    <a:pt x="42482" y="92950"/>
                    <a:pt x="34290" y="93426"/>
                  </a:cubicBezTo>
                  <a:cubicBezTo>
                    <a:pt x="15240" y="83901"/>
                    <a:pt x="-6096" y="60660"/>
                    <a:pt x="1619" y="42562"/>
                  </a:cubicBezTo>
                  <a:cubicBezTo>
                    <a:pt x="15907" y="26370"/>
                    <a:pt x="10382" y="30466"/>
                    <a:pt x="32671" y="29037"/>
                  </a:cubicBezTo>
                  <a:cubicBezTo>
                    <a:pt x="53912" y="19512"/>
                    <a:pt x="75057" y="10463"/>
                    <a:pt x="96584" y="1319"/>
                  </a:cubicBezTo>
                  <a:cubicBezTo>
                    <a:pt x="132588" y="-5444"/>
                    <a:pt x="149066" y="14273"/>
                    <a:pt x="151257" y="49516"/>
                  </a:cubicBezTo>
                  <a:cubicBezTo>
                    <a:pt x="144875" y="72280"/>
                    <a:pt x="129635" y="90283"/>
                    <a:pt x="114776" y="108190"/>
                  </a:cubicBezTo>
                  <a:cubicBezTo>
                    <a:pt x="95726" y="118572"/>
                    <a:pt x="78391" y="130097"/>
                    <a:pt x="61151" y="141432"/>
                  </a:cubicBezTo>
                  <a:cubicBezTo>
                    <a:pt x="56283" y="142025"/>
                    <a:pt x="51445" y="142884"/>
                    <a:pt x="46673" y="144004"/>
                  </a:cubicBezTo>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D421FA-59EE-4638-889E-5312EAFE1127}"/>
                </a:ext>
              </a:extLst>
            </p:cNvPr>
            <p:cNvSpPr/>
            <p:nvPr/>
          </p:nvSpPr>
          <p:spPr>
            <a:xfrm>
              <a:off x="5815869" y="3155156"/>
              <a:ext cx="85078" cy="106298"/>
            </a:xfrm>
            <a:custGeom>
              <a:avLst/>
              <a:gdLst>
                <a:gd name="connsiteX0" fmla="*/ 11144 w 85078"/>
                <a:gd name="connsiteY0" fmla="*/ 106299 h 106298"/>
                <a:gd name="connsiteX1" fmla="*/ 10668 w 85078"/>
                <a:gd name="connsiteY1" fmla="*/ 89344 h 106298"/>
                <a:gd name="connsiteX2" fmla="*/ 0 w 85078"/>
                <a:gd name="connsiteY2" fmla="*/ 48292 h 106298"/>
                <a:gd name="connsiteX3" fmla="*/ 21527 w 85078"/>
                <a:gd name="connsiteY3" fmla="*/ 0 h 106298"/>
                <a:gd name="connsiteX4" fmla="*/ 82963 w 85078"/>
                <a:gd name="connsiteY4" fmla="*/ 70199 h 106298"/>
                <a:gd name="connsiteX5" fmla="*/ 11144 w 85078"/>
                <a:gd name="connsiteY5" fmla="*/ 106299 h 1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8" h="106298">
                  <a:moveTo>
                    <a:pt x="11144" y="106299"/>
                  </a:moveTo>
                  <a:cubicBezTo>
                    <a:pt x="3524" y="99631"/>
                    <a:pt x="6763" y="96012"/>
                    <a:pt x="10668" y="89344"/>
                  </a:cubicBezTo>
                  <a:cubicBezTo>
                    <a:pt x="9811" y="74486"/>
                    <a:pt x="1143" y="62484"/>
                    <a:pt x="0" y="48292"/>
                  </a:cubicBezTo>
                  <a:cubicBezTo>
                    <a:pt x="4858" y="22193"/>
                    <a:pt x="0" y="12573"/>
                    <a:pt x="21527" y="0"/>
                  </a:cubicBezTo>
                  <a:cubicBezTo>
                    <a:pt x="38291" y="7525"/>
                    <a:pt x="96869" y="37433"/>
                    <a:pt x="82963" y="70199"/>
                  </a:cubicBezTo>
                  <a:cubicBezTo>
                    <a:pt x="66866" y="90583"/>
                    <a:pt x="34385" y="103537"/>
                    <a:pt x="11144" y="106299"/>
                  </a:cubicBezTo>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7FC2DF5-299D-4BCE-B5DC-093CDE0ED9B4}"/>
                </a:ext>
              </a:extLst>
            </p:cNvPr>
            <p:cNvSpPr/>
            <p:nvPr/>
          </p:nvSpPr>
          <p:spPr>
            <a:xfrm>
              <a:off x="5024453" y="3195126"/>
              <a:ext cx="583507" cy="460092"/>
            </a:xfrm>
            <a:custGeom>
              <a:avLst/>
              <a:gdLst>
                <a:gd name="connsiteX0" fmla="*/ 43608 w 583507"/>
                <a:gd name="connsiteY0" fmla="*/ 460093 h 460092"/>
                <a:gd name="connsiteX1" fmla="*/ 20462 w 583507"/>
                <a:gd name="connsiteY1" fmla="*/ 360747 h 460092"/>
                <a:gd name="connsiteX2" fmla="*/ 31797 w 583507"/>
                <a:gd name="connsiteY2" fmla="*/ 346745 h 460092"/>
                <a:gd name="connsiteX3" fmla="*/ 31797 w 583507"/>
                <a:gd name="connsiteY3" fmla="*/ 344173 h 460092"/>
                <a:gd name="connsiteX4" fmla="*/ 116284 w 583507"/>
                <a:gd name="connsiteY4" fmla="*/ 229873 h 460092"/>
                <a:gd name="connsiteX5" fmla="*/ 143144 w 583507"/>
                <a:gd name="connsiteY5" fmla="*/ 199012 h 460092"/>
                <a:gd name="connsiteX6" fmla="*/ 146097 w 583507"/>
                <a:gd name="connsiteY6" fmla="*/ 233588 h 460092"/>
                <a:gd name="connsiteX7" fmla="*/ 168862 w 583507"/>
                <a:gd name="connsiteY7" fmla="*/ 232159 h 460092"/>
                <a:gd name="connsiteX8" fmla="*/ 246395 w 583507"/>
                <a:gd name="connsiteY8" fmla="*/ 172723 h 460092"/>
                <a:gd name="connsiteX9" fmla="*/ 250396 w 583507"/>
                <a:gd name="connsiteY9" fmla="*/ 141767 h 460092"/>
                <a:gd name="connsiteX10" fmla="*/ 193246 w 583507"/>
                <a:gd name="connsiteY10" fmla="*/ 127956 h 460092"/>
                <a:gd name="connsiteX11" fmla="*/ 254968 w 583507"/>
                <a:gd name="connsiteY11" fmla="*/ 80902 h 460092"/>
                <a:gd name="connsiteX12" fmla="*/ 268398 w 583507"/>
                <a:gd name="connsiteY12" fmla="*/ 18418 h 460092"/>
                <a:gd name="connsiteX13" fmla="*/ 322309 w 583507"/>
                <a:gd name="connsiteY13" fmla="*/ 59757 h 460092"/>
                <a:gd name="connsiteX14" fmla="*/ 324405 w 583507"/>
                <a:gd name="connsiteY14" fmla="*/ 105477 h 460092"/>
                <a:gd name="connsiteX15" fmla="*/ 318785 w 583507"/>
                <a:gd name="connsiteY15" fmla="*/ 133099 h 460092"/>
                <a:gd name="connsiteX16" fmla="*/ 326596 w 583507"/>
                <a:gd name="connsiteY16" fmla="*/ 133671 h 460092"/>
                <a:gd name="connsiteX17" fmla="*/ 390508 w 583507"/>
                <a:gd name="connsiteY17" fmla="*/ 90999 h 460092"/>
                <a:gd name="connsiteX18" fmla="*/ 416988 w 583507"/>
                <a:gd name="connsiteY18" fmla="*/ 5941 h 460092"/>
                <a:gd name="connsiteX19" fmla="*/ 490140 w 583507"/>
                <a:gd name="connsiteY19" fmla="*/ 24324 h 460092"/>
                <a:gd name="connsiteX20" fmla="*/ 531764 w 583507"/>
                <a:gd name="connsiteY20" fmla="*/ 5274 h 460092"/>
                <a:gd name="connsiteX21" fmla="*/ 548719 w 583507"/>
                <a:gd name="connsiteY21" fmla="*/ 3464 h 460092"/>
                <a:gd name="connsiteX22" fmla="*/ 555577 w 583507"/>
                <a:gd name="connsiteY22" fmla="*/ 31087 h 460092"/>
                <a:gd name="connsiteX23" fmla="*/ 469852 w 583507"/>
                <a:gd name="connsiteY23" fmla="*/ 111763 h 460092"/>
                <a:gd name="connsiteX24" fmla="*/ 497569 w 583507"/>
                <a:gd name="connsiteY24" fmla="*/ 81188 h 460092"/>
                <a:gd name="connsiteX25" fmla="*/ 573769 w 583507"/>
                <a:gd name="connsiteY25" fmla="*/ 97095 h 460092"/>
                <a:gd name="connsiteX26" fmla="*/ 554719 w 583507"/>
                <a:gd name="connsiteY26" fmla="*/ 147768 h 460092"/>
                <a:gd name="connsiteX27" fmla="*/ 547957 w 583507"/>
                <a:gd name="connsiteY27" fmla="*/ 158150 h 460092"/>
                <a:gd name="connsiteX28" fmla="*/ 547004 w 583507"/>
                <a:gd name="connsiteY28" fmla="*/ 280070 h 460092"/>
                <a:gd name="connsiteX29" fmla="*/ 518429 w 583507"/>
                <a:gd name="connsiteY29" fmla="*/ 323599 h 460092"/>
                <a:gd name="connsiteX30" fmla="*/ 518429 w 583507"/>
                <a:gd name="connsiteY30" fmla="*/ 325790 h 460092"/>
                <a:gd name="connsiteX31" fmla="*/ 515857 w 583507"/>
                <a:gd name="connsiteY31" fmla="*/ 325790 h 460092"/>
                <a:gd name="connsiteX32" fmla="*/ 471757 w 583507"/>
                <a:gd name="connsiteY32" fmla="*/ 342173 h 460092"/>
                <a:gd name="connsiteX33" fmla="*/ 472900 w 583507"/>
                <a:gd name="connsiteY33" fmla="*/ 170056 h 460092"/>
                <a:gd name="connsiteX34" fmla="*/ 469947 w 583507"/>
                <a:gd name="connsiteY34" fmla="*/ 170914 h 460092"/>
                <a:gd name="connsiteX35" fmla="*/ 414416 w 583507"/>
                <a:gd name="connsiteY35" fmla="*/ 269307 h 460092"/>
                <a:gd name="connsiteX36" fmla="*/ 367458 w 583507"/>
                <a:gd name="connsiteY36" fmla="*/ 239017 h 460092"/>
                <a:gd name="connsiteX37" fmla="*/ 378602 w 583507"/>
                <a:gd name="connsiteY37" fmla="*/ 227968 h 460092"/>
                <a:gd name="connsiteX38" fmla="*/ 387365 w 583507"/>
                <a:gd name="connsiteY38" fmla="*/ 130337 h 460092"/>
                <a:gd name="connsiteX39" fmla="*/ 325548 w 583507"/>
                <a:gd name="connsiteY39" fmla="*/ 188821 h 460092"/>
                <a:gd name="connsiteX40" fmla="*/ 298497 w 583507"/>
                <a:gd name="connsiteY40" fmla="*/ 210442 h 460092"/>
                <a:gd name="connsiteX41" fmla="*/ 281542 w 583507"/>
                <a:gd name="connsiteY41" fmla="*/ 275784 h 460092"/>
                <a:gd name="connsiteX42" fmla="*/ 266874 w 583507"/>
                <a:gd name="connsiteY42" fmla="*/ 307312 h 460092"/>
                <a:gd name="connsiteX43" fmla="*/ 264302 w 583507"/>
                <a:gd name="connsiteY43" fmla="*/ 307312 h 460092"/>
                <a:gd name="connsiteX44" fmla="*/ 212486 w 583507"/>
                <a:gd name="connsiteY44" fmla="*/ 335315 h 460092"/>
                <a:gd name="connsiteX45" fmla="*/ 212486 w 583507"/>
                <a:gd name="connsiteY45" fmla="*/ 325790 h 460092"/>
                <a:gd name="connsiteX46" fmla="*/ 236775 w 583507"/>
                <a:gd name="connsiteY46" fmla="*/ 254829 h 460092"/>
                <a:gd name="connsiteX47" fmla="*/ 178006 w 583507"/>
                <a:gd name="connsiteY47" fmla="*/ 283404 h 460092"/>
                <a:gd name="connsiteX48" fmla="*/ 144097 w 583507"/>
                <a:gd name="connsiteY48" fmla="*/ 272641 h 460092"/>
                <a:gd name="connsiteX49" fmla="*/ 144097 w 583507"/>
                <a:gd name="connsiteY49" fmla="*/ 270069 h 460092"/>
                <a:gd name="connsiteX50" fmla="*/ 130000 w 583507"/>
                <a:gd name="connsiteY50" fmla="*/ 263116 h 460092"/>
                <a:gd name="connsiteX51" fmla="*/ 118284 w 583507"/>
                <a:gd name="connsiteY51" fmla="*/ 301216 h 460092"/>
                <a:gd name="connsiteX52" fmla="*/ 63610 w 583507"/>
                <a:gd name="connsiteY52" fmla="*/ 448472 h 460092"/>
                <a:gd name="connsiteX53" fmla="*/ 43608 w 583507"/>
                <a:gd name="connsiteY53" fmla="*/ 460093 h 4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3507" h="460092">
                  <a:moveTo>
                    <a:pt x="43608" y="460093"/>
                  </a:moveTo>
                  <a:cubicBezTo>
                    <a:pt x="8842" y="446758"/>
                    <a:pt x="-21638" y="377701"/>
                    <a:pt x="20462" y="360747"/>
                  </a:cubicBezTo>
                  <a:cubicBezTo>
                    <a:pt x="21820" y="354553"/>
                    <a:pt x="26021" y="349363"/>
                    <a:pt x="31797" y="346745"/>
                  </a:cubicBezTo>
                  <a:cubicBezTo>
                    <a:pt x="31797" y="345602"/>
                    <a:pt x="31797" y="344840"/>
                    <a:pt x="31797" y="344173"/>
                  </a:cubicBezTo>
                  <a:cubicBezTo>
                    <a:pt x="65611" y="311407"/>
                    <a:pt x="87899" y="265687"/>
                    <a:pt x="116284" y="229873"/>
                  </a:cubicBezTo>
                  <a:cubicBezTo>
                    <a:pt x="123618" y="216157"/>
                    <a:pt x="127523" y="202918"/>
                    <a:pt x="143144" y="199012"/>
                  </a:cubicBezTo>
                  <a:cubicBezTo>
                    <a:pt x="150955" y="205966"/>
                    <a:pt x="148288" y="221587"/>
                    <a:pt x="146097" y="233588"/>
                  </a:cubicBezTo>
                  <a:cubicBezTo>
                    <a:pt x="149526" y="236636"/>
                    <a:pt x="161623" y="234445"/>
                    <a:pt x="168862" y="232159"/>
                  </a:cubicBezTo>
                  <a:cubicBezTo>
                    <a:pt x="192388" y="211871"/>
                    <a:pt x="223059" y="194059"/>
                    <a:pt x="246395" y="172723"/>
                  </a:cubicBezTo>
                  <a:cubicBezTo>
                    <a:pt x="247633" y="162246"/>
                    <a:pt x="248776" y="151768"/>
                    <a:pt x="250396" y="141767"/>
                  </a:cubicBezTo>
                  <a:cubicBezTo>
                    <a:pt x="234013" y="145768"/>
                    <a:pt x="180196" y="158341"/>
                    <a:pt x="193246" y="127956"/>
                  </a:cubicBezTo>
                  <a:cubicBezTo>
                    <a:pt x="213439" y="120050"/>
                    <a:pt x="244109" y="102619"/>
                    <a:pt x="254968" y="80902"/>
                  </a:cubicBezTo>
                  <a:cubicBezTo>
                    <a:pt x="260206" y="58804"/>
                    <a:pt x="257158" y="34230"/>
                    <a:pt x="268398" y="18418"/>
                  </a:cubicBezTo>
                  <a:cubicBezTo>
                    <a:pt x="290972" y="6703"/>
                    <a:pt x="317833" y="35278"/>
                    <a:pt x="322309" y="59757"/>
                  </a:cubicBezTo>
                  <a:cubicBezTo>
                    <a:pt x="331834" y="75759"/>
                    <a:pt x="359743" y="55852"/>
                    <a:pt x="324405" y="105477"/>
                  </a:cubicBezTo>
                  <a:cubicBezTo>
                    <a:pt x="316975" y="111001"/>
                    <a:pt x="317356" y="121765"/>
                    <a:pt x="318785" y="133099"/>
                  </a:cubicBezTo>
                  <a:lnTo>
                    <a:pt x="326596" y="133671"/>
                  </a:lnTo>
                  <a:cubicBezTo>
                    <a:pt x="346027" y="119574"/>
                    <a:pt x="367553" y="103858"/>
                    <a:pt x="390508" y="90999"/>
                  </a:cubicBezTo>
                  <a:cubicBezTo>
                    <a:pt x="396604" y="59281"/>
                    <a:pt x="401653" y="32706"/>
                    <a:pt x="416988" y="5941"/>
                  </a:cubicBezTo>
                  <a:cubicBezTo>
                    <a:pt x="438895" y="-9109"/>
                    <a:pt x="468804" y="7179"/>
                    <a:pt x="490140" y="24324"/>
                  </a:cubicBezTo>
                  <a:cubicBezTo>
                    <a:pt x="506713" y="23276"/>
                    <a:pt x="517000" y="16323"/>
                    <a:pt x="531764" y="5274"/>
                  </a:cubicBezTo>
                  <a:cubicBezTo>
                    <a:pt x="537197" y="3357"/>
                    <a:pt x="543004" y="2737"/>
                    <a:pt x="548719" y="3464"/>
                  </a:cubicBezTo>
                  <a:cubicBezTo>
                    <a:pt x="553191" y="11987"/>
                    <a:pt x="555542" y="21462"/>
                    <a:pt x="555577" y="31087"/>
                  </a:cubicBezTo>
                  <a:cubicBezTo>
                    <a:pt x="545004" y="63472"/>
                    <a:pt x="452230" y="74044"/>
                    <a:pt x="469852" y="111763"/>
                  </a:cubicBezTo>
                  <a:cubicBezTo>
                    <a:pt x="486139" y="110716"/>
                    <a:pt x="491664" y="92713"/>
                    <a:pt x="497569" y="81188"/>
                  </a:cubicBezTo>
                  <a:cubicBezTo>
                    <a:pt x="515762" y="71663"/>
                    <a:pt x="554719" y="83188"/>
                    <a:pt x="573769" y="97095"/>
                  </a:cubicBezTo>
                  <a:cubicBezTo>
                    <a:pt x="594915" y="122812"/>
                    <a:pt x="578437" y="131575"/>
                    <a:pt x="554719" y="147768"/>
                  </a:cubicBezTo>
                  <a:cubicBezTo>
                    <a:pt x="552338" y="151197"/>
                    <a:pt x="549957" y="154721"/>
                    <a:pt x="547957" y="158150"/>
                  </a:cubicBezTo>
                  <a:cubicBezTo>
                    <a:pt x="546337" y="209966"/>
                    <a:pt x="546337" y="209966"/>
                    <a:pt x="547004" y="280070"/>
                  </a:cubicBezTo>
                  <a:cubicBezTo>
                    <a:pt x="540739" y="296475"/>
                    <a:pt x="530990" y="311326"/>
                    <a:pt x="518429" y="323599"/>
                  </a:cubicBezTo>
                  <a:cubicBezTo>
                    <a:pt x="518429" y="324266"/>
                    <a:pt x="518429" y="325028"/>
                    <a:pt x="518429" y="325790"/>
                  </a:cubicBezTo>
                  <a:lnTo>
                    <a:pt x="515857" y="325790"/>
                  </a:lnTo>
                  <a:cubicBezTo>
                    <a:pt x="506332" y="341411"/>
                    <a:pt x="484901" y="356842"/>
                    <a:pt x="471757" y="342173"/>
                  </a:cubicBezTo>
                  <a:cubicBezTo>
                    <a:pt x="471757" y="285023"/>
                    <a:pt x="474805" y="224920"/>
                    <a:pt x="472900" y="170056"/>
                  </a:cubicBezTo>
                  <a:cubicBezTo>
                    <a:pt x="471862" y="170112"/>
                    <a:pt x="470853" y="170405"/>
                    <a:pt x="469947" y="170914"/>
                  </a:cubicBezTo>
                  <a:cubicBezTo>
                    <a:pt x="466708" y="199298"/>
                    <a:pt x="438133" y="251971"/>
                    <a:pt x="414416" y="269307"/>
                  </a:cubicBezTo>
                  <a:cubicBezTo>
                    <a:pt x="393688" y="271098"/>
                    <a:pt x="374374" y="258640"/>
                    <a:pt x="367458" y="239017"/>
                  </a:cubicBezTo>
                  <a:cubicBezTo>
                    <a:pt x="369649" y="233398"/>
                    <a:pt x="374030" y="231969"/>
                    <a:pt x="378602" y="227968"/>
                  </a:cubicBezTo>
                  <a:cubicBezTo>
                    <a:pt x="391080" y="202537"/>
                    <a:pt x="387365" y="155388"/>
                    <a:pt x="387365" y="130337"/>
                  </a:cubicBezTo>
                  <a:cubicBezTo>
                    <a:pt x="369363" y="132909"/>
                    <a:pt x="339073" y="173676"/>
                    <a:pt x="325548" y="188821"/>
                  </a:cubicBezTo>
                  <a:cubicBezTo>
                    <a:pt x="316023" y="196060"/>
                    <a:pt x="307260" y="203299"/>
                    <a:pt x="298497" y="210442"/>
                  </a:cubicBezTo>
                  <a:cubicBezTo>
                    <a:pt x="292115" y="231874"/>
                    <a:pt x="287067" y="252924"/>
                    <a:pt x="281542" y="275784"/>
                  </a:cubicBezTo>
                  <a:cubicBezTo>
                    <a:pt x="276589" y="286071"/>
                    <a:pt x="272017" y="296739"/>
                    <a:pt x="266874" y="307312"/>
                  </a:cubicBezTo>
                  <a:lnTo>
                    <a:pt x="264302" y="307312"/>
                  </a:lnTo>
                  <a:cubicBezTo>
                    <a:pt x="255920" y="321504"/>
                    <a:pt x="228679" y="358651"/>
                    <a:pt x="212486" y="335315"/>
                  </a:cubicBezTo>
                  <a:cubicBezTo>
                    <a:pt x="212237" y="332145"/>
                    <a:pt x="212237" y="328960"/>
                    <a:pt x="212486" y="325790"/>
                  </a:cubicBezTo>
                  <a:cubicBezTo>
                    <a:pt x="226720" y="304703"/>
                    <a:pt x="235101" y="280216"/>
                    <a:pt x="236775" y="254829"/>
                  </a:cubicBezTo>
                  <a:cubicBezTo>
                    <a:pt x="214772" y="262163"/>
                    <a:pt x="200104" y="282261"/>
                    <a:pt x="178006" y="283404"/>
                  </a:cubicBezTo>
                  <a:cubicBezTo>
                    <a:pt x="166300" y="281234"/>
                    <a:pt x="154910" y="277618"/>
                    <a:pt x="144097" y="272641"/>
                  </a:cubicBezTo>
                  <a:cubicBezTo>
                    <a:pt x="144097" y="271498"/>
                    <a:pt x="144097" y="270736"/>
                    <a:pt x="144097" y="270069"/>
                  </a:cubicBezTo>
                  <a:cubicBezTo>
                    <a:pt x="138667" y="266640"/>
                    <a:pt x="133238" y="261877"/>
                    <a:pt x="130000" y="263116"/>
                  </a:cubicBezTo>
                  <a:cubicBezTo>
                    <a:pt x="125904" y="275593"/>
                    <a:pt x="121903" y="288452"/>
                    <a:pt x="118284" y="301216"/>
                  </a:cubicBezTo>
                  <a:cubicBezTo>
                    <a:pt x="95777" y="348603"/>
                    <a:pt x="77482" y="397878"/>
                    <a:pt x="63610" y="448472"/>
                  </a:cubicBezTo>
                  <a:cubicBezTo>
                    <a:pt x="58595" y="454669"/>
                    <a:pt x="51475" y="458805"/>
                    <a:pt x="43608" y="460093"/>
                  </a:cubicBezTo>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5C50B7D-171A-4EC1-8D6A-68FBB7F2F4A1}"/>
                </a:ext>
              </a:extLst>
            </p:cNvPr>
            <p:cNvSpPr/>
            <p:nvPr/>
          </p:nvSpPr>
          <p:spPr>
            <a:xfrm>
              <a:off x="5102325" y="3261645"/>
              <a:ext cx="74535" cy="119729"/>
            </a:xfrm>
            <a:custGeom>
              <a:avLst/>
              <a:gdLst>
                <a:gd name="connsiteX0" fmla="*/ 9265 w 74535"/>
                <a:gd name="connsiteY0" fmla="*/ 119729 h 119729"/>
                <a:gd name="connsiteX1" fmla="*/ 11170 w 74535"/>
                <a:gd name="connsiteY1" fmla="*/ 85249 h 119729"/>
                <a:gd name="connsiteX2" fmla="*/ 12599 w 74535"/>
                <a:gd name="connsiteY2" fmla="*/ 953 h 119729"/>
                <a:gd name="connsiteX3" fmla="*/ 22124 w 74535"/>
                <a:gd name="connsiteY3" fmla="*/ 0 h 119729"/>
                <a:gd name="connsiteX4" fmla="*/ 71559 w 74535"/>
                <a:gd name="connsiteY4" fmla="*/ 51911 h 119729"/>
                <a:gd name="connsiteX5" fmla="*/ 8884 w 74535"/>
                <a:gd name="connsiteY5" fmla="*/ 119729 h 11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35" h="119729">
                  <a:moveTo>
                    <a:pt x="9265" y="119729"/>
                  </a:moveTo>
                  <a:cubicBezTo>
                    <a:pt x="2407" y="110204"/>
                    <a:pt x="10789" y="96774"/>
                    <a:pt x="11170" y="85249"/>
                  </a:cubicBezTo>
                  <a:cubicBezTo>
                    <a:pt x="312" y="52768"/>
                    <a:pt x="-7880" y="28099"/>
                    <a:pt x="12599" y="953"/>
                  </a:cubicBezTo>
                  <a:cubicBezTo>
                    <a:pt x="15754" y="461"/>
                    <a:pt x="18934" y="143"/>
                    <a:pt x="22124" y="0"/>
                  </a:cubicBezTo>
                  <a:cubicBezTo>
                    <a:pt x="40774" y="15097"/>
                    <a:pt x="57390" y="32546"/>
                    <a:pt x="71559" y="51911"/>
                  </a:cubicBezTo>
                  <a:cubicBezTo>
                    <a:pt x="87275" y="90868"/>
                    <a:pt x="36983" y="108395"/>
                    <a:pt x="8884" y="119729"/>
                  </a:cubicBezTo>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6F102C0-D567-48C4-BEF3-ECB36B98804C}"/>
                </a:ext>
              </a:extLst>
            </p:cNvPr>
            <p:cNvSpPr/>
            <p:nvPr/>
          </p:nvSpPr>
          <p:spPr>
            <a:xfrm>
              <a:off x="5126330" y="3134296"/>
              <a:ext cx="84575" cy="120872"/>
            </a:xfrm>
            <a:custGeom>
              <a:avLst/>
              <a:gdLst>
                <a:gd name="connsiteX0" fmla="*/ 16598 w 84575"/>
                <a:gd name="connsiteY0" fmla="*/ 120777 h 120872"/>
                <a:gd name="connsiteX1" fmla="*/ 7073 w 84575"/>
                <a:gd name="connsiteY1" fmla="*/ 113252 h 120872"/>
                <a:gd name="connsiteX2" fmla="*/ 13169 w 84575"/>
                <a:gd name="connsiteY2" fmla="*/ 92583 h 120872"/>
                <a:gd name="connsiteX3" fmla="*/ 28790 w 84575"/>
                <a:gd name="connsiteY3" fmla="*/ 0 h 120872"/>
                <a:gd name="connsiteX4" fmla="*/ 43554 w 84575"/>
                <a:gd name="connsiteY4" fmla="*/ 23432 h 120872"/>
                <a:gd name="connsiteX5" fmla="*/ 68223 w 84575"/>
                <a:gd name="connsiteY5" fmla="*/ 101822 h 120872"/>
                <a:gd name="connsiteX6" fmla="*/ 16788 w 84575"/>
                <a:gd name="connsiteY6" fmla="*/ 120872 h 12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75" h="120872">
                  <a:moveTo>
                    <a:pt x="16598" y="120777"/>
                  </a:moveTo>
                  <a:cubicBezTo>
                    <a:pt x="8311" y="118015"/>
                    <a:pt x="8502" y="116110"/>
                    <a:pt x="7073" y="113252"/>
                  </a:cubicBezTo>
                  <a:cubicBezTo>
                    <a:pt x="10978" y="105251"/>
                    <a:pt x="14788" y="100584"/>
                    <a:pt x="13169" y="92583"/>
                  </a:cubicBezTo>
                  <a:cubicBezTo>
                    <a:pt x="-6834" y="62008"/>
                    <a:pt x="-5881" y="15430"/>
                    <a:pt x="28790" y="0"/>
                  </a:cubicBezTo>
                  <a:cubicBezTo>
                    <a:pt x="38886" y="1238"/>
                    <a:pt x="39077" y="9525"/>
                    <a:pt x="43554" y="23432"/>
                  </a:cubicBezTo>
                  <a:cubicBezTo>
                    <a:pt x="66033" y="45339"/>
                    <a:pt x="107752" y="72295"/>
                    <a:pt x="68223" y="101822"/>
                  </a:cubicBezTo>
                  <a:cubicBezTo>
                    <a:pt x="51459" y="109157"/>
                    <a:pt x="33457" y="114967"/>
                    <a:pt x="16788" y="120872"/>
                  </a:cubicBezTo>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7BD6532-FB24-4946-BBB0-132005FD906F}"/>
                </a:ext>
              </a:extLst>
            </p:cNvPr>
            <p:cNvSpPr/>
            <p:nvPr/>
          </p:nvSpPr>
          <p:spPr>
            <a:xfrm>
              <a:off x="6782610" y="3289035"/>
              <a:ext cx="58530" cy="85481"/>
            </a:xfrm>
            <a:custGeom>
              <a:avLst/>
              <a:gdLst>
                <a:gd name="connsiteX0" fmla="*/ 24240 w 58530"/>
                <a:gd name="connsiteY0" fmla="*/ 85481 h 85481"/>
                <a:gd name="connsiteX1" fmla="*/ 4238 w 58530"/>
                <a:gd name="connsiteY1" fmla="*/ 3757 h 85481"/>
                <a:gd name="connsiteX2" fmla="*/ 58530 w 58530"/>
                <a:gd name="connsiteY2" fmla="*/ 46238 h 85481"/>
                <a:gd name="connsiteX3" fmla="*/ 24240 w 58530"/>
                <a:gd name="connsiteY3" fmla="*/ 85481 h 85481"/>
              </a:gdLst>
              <a:ahLst/>
              <a:cxnLst>
                <a:cxn ang="0">
                  <a:pos x="connsiteX0" y="connsiteY0"/>
                </a:cxn>
                <a:cxn ang="0">
                  <a:pos x="connsiteX1" y="connsiteY1"/>
                </a:cxn>
                <a:cxn ang="0">
                  <a:pos x="connsiteX2" y="connsiteY2"/>
                </a:cxn>
                <a:cxn ang="0">
                  <a:pos x="connsiteX3" y="connsiteY3"/>
                </a:cxn>
              </a:cxnLst>
              <a:rect l="l" t="t" r="r" b="b"/>
              <a:pathLst>
                <a:path w="58530" h="85481">
                  <a:moveTo>
                    <a:pt x="24240" y="85481"/>
                  </a:moveTo>
                  <a:cubicBezTo>
                    <a:pt x="-6907" y="75956"/>
                    <a:pt x="-1096" y="24521"/>
                    <a:pt x="4238" y="3757"/>
                  </a:cubicBezTo>
                  <a:cubicBezTo>
                    <a:pt x="27002" y="-10721"/>
                    <a:pt x="56911" y="19473"/>
                    <a:pt x="58530" y="46238"/>
                  </a:cubicBezTo>
                  <a:cubicBezTo>
                    <a:pt x="52720" y="75766"/>
                    <a:pt x="53006" y="80052"/>
                    <a:pt x="24240" y="85481"/>
                  </a:cubicBezTo>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AA7C37-3A67-4479-80BA-A14D3E45979C}"/>
                </a:ext>
              </a:extLst>
            </p:cNvPr>
            <p:cNvSpPr/>
            <p:nvPr/>
          </p:nvSpPr>
          <p:spPr>
            <a:xfrm>
              <a:off x="6752367" y="3057511"/>
              <a:ext cx="413897" cy="553416"/>
            </a:xfrm>
            <a:custGeom>
              <a:avLst/>
              <a:gdLst>
                <a:gd name="connsiteX0" fmla="*/ 223266 w 413897"/>
                <a:gd name="connsiteY0" fmla="*/ 553416 h 553416"/>
                <a:gd name="connsiteX1" fmla="*/ 220599 w 413897"/>
                <a:gd name="connsiteY1" fmla="*/ 551797 h 553416"/>
                <a:gd name="connsiteX2" fmla="*/ 106871 w 413897"/>
                <a:gd name="connsiteY2" fmla="*/ 537700 h 553416"/>
                <a:gd name="connsiteX3" fmla="*/ 104965 w 413897"/>
                <a:gd name="connsiteY3" fmla="*/ 529794 h 553416"/>
                <a:gd name="connsiteX4" fmla="*/ 171640 w 413897"/>
                <a:gd name="connsiteY4" fmla="*/ 498838 h 553416"/>
                <a:gd name="connsiteX5" fmla="*/ 174498 w 413897"/>
                <a:gd name="connsiteY5" fmla="*/ 452070 h 553416"/>
                <a:gd name="connsiteX6" fmla="*/ 82391 w 413897"/>
                <a:gd name="connsiteY6" fmla="*/ 493790 h 553416"/>
                <a:gd name="connsiteX7" fmla="*/ 0 w 413897"/>
                <a:gd name="connsiteY7" fmla="*/ 449879 h 553416"/>
                <a:gd name="connsiteX8" fmla="*/ 44101 w 413897"/>
                <a:gd name="connsiteY8" fmla="*/ 428544 h 553416"/>
                <a:gd name="connsiteX9" fmla="*/ 174593 w 413897"/>
                <a:gd name="connsiteY9" fmla="*/ 376823 h 553416"/>
                <a:gd name="connsiteX10" fmla="*/ 188595 w 413897"/>
                <a:gd name="connsiteY10" fmla="*/ 367964 h 553416"/>
                <a:gd name="connsiteX11" fmla="*/ 234601 w 413897"/>
                <a:gd name="connsiteY11" fmla="*/ 328340 h 553416"/>
                <a:gd name="connsiteX12" fmla="*/ 280225 w 413897"/>
                <a:gd name="connsiteY12" fmla="*/ 301861 h 553416"/>
                <a:gd name="connsiteX13" fmla="*/ 283273 w 413897"/>
                <a:gd name="connsiteY13" fmla="*/ 291860 h 553416"/>
                <a:gd name="connsiteX14" fmla="*/ 148495 w 413897"/>
                <a:gd name="connsiteY14" fmla="*/ 367488 h 553416"/>
                <a:gd name="connsiteX15" fmla="*/ 98393 w 413897"/>
                <a:gd name="connsiteY15" fmla="*/ 363392 h 553416"/>
                <a:gd name="connsiteX16" fmla="*/ 62770 w 413897"/>
                <a:gd name="connsiteY16" fmla="*/ 353201 h 553416"/>
                <a:gd name="connsiteX17" fmla="*/ 106013 w 413897"/>
                <a:gd name="connsiteY17" fmla="*/ 329102 h 553416"/>
                <a:gd name="connsiteX18" fmla="*/ 231553 w 413897"/>
                <a:gd name="connsiteY18" fmla="*/ 256522 h 553416"/>
                <a:gd name="connsiteX19" fmla="*/ 227457 w 413897"/>
                <a:gd name="connsiteY19" fmla="*/ 244806 h 553416"/>
                <a:gd name="connsiteX20" fmla="*/ 231743 w 413897"/>
                <a:gd name="connsiteY20" fmla="*/ 224804 h 553416"/>
                <a:gd name="connsiteX21" fmla="*/ 220218 w 413897"/>
                <a:gd name="connsiteY21" fmla="*/ 232900 h 553416"/>
                <a:gd name="connsiteX22" fmla="*/ 164021 w 413897"/>
                <a:gd name="connsiteY22" fmla="*/ 242425 h 553416"/>
                <a:gd name="connsiteX23" fmla="*/ 121253 w 413897"/>
                <a:gd name="connsiteY23" fmla="*/ 280525 h 553416"/>
                <a:gd name="connsiteX24" fmla="*/ 94583 w 413897"/>
                <a:gd name="connsiteY24" fmla="*/ 214898 h 553416"/>
                <a:gd name="connsiteX25" fmla="*/ 83725 w 413897"/>
                <a:gd name="connsiteY25" fmla="*/ 181751 h 553416"/>
                <a:gd name="connsiteX26" fmla="*/ 67532 w 413897"/>
                <a:gd name="connsiteY26" fmla="*/ 119838 h 553416"/>
                <a:gd name="connsiteX27" fmla="*/ 102965 w 413897"/>
                <a:gd name="connsiteY27" fmla="*/ 127839 h 553416"/>
                <a:gd name="connsiteX28" fmla="*/ 140494 w 413897"/>
                <a:gd name="connsiteY28" fmla="*/ 163748 h 553416"/>
                <a:gd name="connsiteX29" fmla="*/ 143065 w 413897"/>
                <a:gd name="connsiteY29" fmla="*/ 163748 h 553416"/>
                <a:gd name="connsiteX30" fmla="*/ 165449 w 413897"/>
                <a:gd name="connsiteY30" fmla="*/ 231471 h 553416"/>
                <a:gd name="connsiteX31" fmla="*/ 185166 w 413897"/>
                <a:gd name="connsiteY31" fmla="*/ 196419 h 553416"/>
                <a:gd name="connsiteX32" fmla="*/ 190309 w 413897"/>
                <a:gd name="connsiteY32" fmla="*/ 161558 h 553416"/>
                <a:gd name="connsiteX33" fmla="*/ 212026 w 413897"/>
                <a:gd name="connsiteY33" fmla="*/ 160891 h 553416"/>
                <a:gd name="connsiteX34" fmla="*/ 209074 w 413897"/>
                <a:gd name="connsiteY34" fmla="*/ 153461 h 553416"/>
                <a:gd name="connsiteX35" fmla="*/ 200406 w 413897"/>
                <a:gd name="connsiteY35" fmla="*/ 131078 h 553416"/>
                <a:gd name="connsiteX36" fmla="*/ 180651 w 413897"/>
                <a:gd name="connsiteY36" fmla="*/ 93981 h 553416"/>
                <a:gd name="connsiteX37" fmla="*/ 181832 w 413897"/>
                <a:gd name="connsiteY37" fmla="*/ 90787 h 553416"/>
                <a:gd name="connsiteX38" fmla="*/ 261366 w 413897"/>
                <a:gd name="connsiteY38" fmla="*/ 69070 h 553416"/>
                <a:gd name="connsiteX39" fmla="*/ 329470 w 413897"/>
                <a:gd name="connsiteY39" fmla="*/ 1347 h 553416"/>
                <a:gd name="connsiteX40" fmla="*/ 344805 w 413897"/>
                <a:gd name="connsiteY40" fmla="*/ 53830 h 553416"/>
                <a:gd name="connsiteX41" fmla="*/ 333280 w 413897"/>
                <a:gd name="connsiteY41" fmla="*/ 79262 h 553416"/>
                <a:gd name="connsiteX42" fmla="*/ 342805 w 413897"/>
                <a:gd name="connsiteY42" fmla="*/ 79262 h 553416"/>
                <a:gd name="connsiteX43" fmla="*/ 389287 w 413897"/>
                <a:gd name="connsiteY43" fmla="*/ 88310 h 553416"/>
                <a:gd name="connsiteX44" fmla="*/ 410718 w 413897"/>
                <a:gd name="connsiteY44" fmla="*/ 128792 h 553416"/>
                <a:gd name="connsiteX45" fmla="*/ 360045 w 413897"/>
                <a:gd name="connsiteY45" fmla="*/ 226899 h 553416"/>
                <a:gd name="connsiteX46" fmla="*/ 360045 w 413897"/>
                <a:gd name="connsiteY46" fmla="*/ 231281 h 553416"/>
                <a:gd name="connsiteX47" fmla="*/ 372237 w 413897"/>
                <a:gd name="connsiteY47" fmla="*/ 234138 h 553416"/>
                <a:gd name="connsiteX48" fmla="*/ 374618 w 413897"/>
                <a:gd name="connsiteY48" fmla="*/ 283859 h 553416"/>
                <a:gd name="connsiteX49" fmla="*/ 322135 w 413897"/>
                <a:gd name="connsiteY49" fmla="*/ 306719 h 553416"/>
                <a:gd name="connsiteX50" fmla="*/ 243840 w 413897"/>
                <a:gd name="connsiteY50" fmla="*/ 347200 h 553416"/>
                <a:gd name="connsiteX51" fmla="*/ 245650 w 413897"/>
                <a:gd name="connsiteY51" fmla="*/ 364250 h 553416"/>
                <a:gd name="connsiteX52" fmla="*/ 285655 w 413897"/>
                <a:gd name="connsiteY52" fmla="*/ 363583 h 553416"/>
                <a:gd name="connsiteX53" fmla="*/ 290036 w 413897"/>
                <a:gd name="connsiteY53" fmla="*/ 415970 h 553416"/>
                <a:gd name="connsiteX54" fmla="*/ 254222 w 413897"/>
                <a:gd name="connsiteY54" fmla="*/ 426257 h 553416"/>
                <a:gd name="connsiteX55" fmla="*/ 250222 w 413897"/>
                <a:gd name="connsiteY55" fmla="*/ 448641 h 553416"/>
                <a:gd name="connsiteX56" fmla="*/ 223552 w 413897"/>
                <a:gd name="connsiteY56" fmla="*/ 553416 h 553416"/>
                <a:gd name="connsiteX57" fmla="*/ 307943 w 413897"/>
                <a:gd name="connsiteY57" fmla="*/ 200039 h 553416"/>
                <a:gd name="connsiteX58" fmla="*/ 329470 w 413897"/>
                <a:gd name="connsiteY58" fmla="*/ 154700 h 553416"/>
                <a:gd name="connsiteX59" fmla="*/ 287274 w 413897"/>
                <a:gd name="connsiteY59" fmla="*/ 144222 h 553416"/>
                <a:gd name="connsiteX60" fmla="*/ 272415 w 413897"/>
                <a:gd name="connsiteY60" fmla="*/ 174321 h 553416"/>
                <a:gd name="connsiteX61" fmla="*/ 276606 w 413897"/>
                <a:gd name="connsiteY61" fmla="*/ 176226 h 553416"/>
                <a:gd name="connsiteX62" fmla="*/ 272605 w 413897"/>
                <a:gd name="connsiteY62" fmla="*/ 177941 h 553416"/>
                <a:gd name="connsiteX63" fmla="*/ 273558 w 413897"/>
                <a:gd name="connsiteY63" fmla="*/ 180322 h 553416"/>
                <a:gd name="connsiteX64" fmla="*/ 285369 w 413897"/>
                <a:gd name="connsiteY64" fmla="*/ 172416 h 553416"/>
                <a:gd name="connsiteX65" fmla="*/ 305276 w 413897"/>
                <a:gd name="connsiteY65" fmla="*/ 198800 h 553416"/>
                <a:gd name="connsiteX66" fmla="*/ 307943 w 413897"/>
                <a:gd name="connsiteY66" fmla="*/ 200039 h 55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3897" h="553416">
                  <a:moveTo>
                    <a:pt x="223266" y="553416"/>
                  </a:moveTo>
                  <a:cubicBezTo>
                    <a:pt x="222409" y="552821"/>
                    <a:pt x="221523" y="552281"/>
                    <a:pt x="220599" y="551797"/>
                  </a:cubicBezTo>
                  <a:cubicBezTo>
                    <a:pt x="182128" y="554909"/>
                    <a:pt x="143418" y="550111"/>
                    <a:pt x="106871" y="537700"/>
                  </a:cubicBezTo>
                  <a:cubicBezTo>
                    <a:pt x="105404" y="535338"/>
                    <a:pt x="104737" y="532566"/>
                    <a:pt x="104965" y="529794"/>
                  </a:cubicBezTo>
                  <a:cubicBezTo>
                    <a:pt x="126016" y="517602"/>
                    <a:pt x="155638" y="520936"/>
                    <a:pt x="171640" y="498838"/>
                  </a:cubicBezTo>
                  <a:cubicBezTo>
                    <a:pt x="174555" y="483431"/>
                    <a:pt x="175517" y="467718"/>
                    <a:pt x="174498" y="452070"/>
                  </a:cubicBezTo>
                  <a:cubicBezTo>
                    <a:pt x="134969" y="454451"/>
                    <a:pt x="113824" y="482455"/>
                    <a:pt x="82391" y="493790"/>
                  </a:cubicBezTo>
                  <a:cubicBezTo>
                    <a:pt x="55531" y="495504"/>
                    <a:pt x="7810" y="471215"/>
                    <a:pt x="0" y="449879"/>
                  </a:cubicBezTo>
                  <a:cubicBezTo>
                    <a:pt x="0" y="415304"/>
                    <a:pt x="7144" y="430829"/>
                    <a:pt x="44101" y="428544"/>
                  </a:cubicBezTo>
                  <a:cubicBezTo>
                    <a:pt x="88106" y="420733"/>
                    <a:pt x="132017" y="395492"/>
                    <a:pt x="174593" y="376823"/>
                  </a:cubicBezTo>
                  <a:cubicBezTo>
                    <a:pt x="178689" y="373052"/>
                    <a:pt x="183432" y="370051"/>
                    <a:pt x="188595" y="367964"/>
                  </a:cubicBezTo>
                  <a:cubicBezTo>
                    <a:pt x="198120" y="339389"/>
                    <a:pt x="204692" y="334246"/>
                    <a:pt x="234601" y="328340"/>
                  </a:cubicBezTo>
                  <a:cubicBezTo>
                    <a:pt x="250250" y="320290"/>
                    <a:pt x="265471" y="311453"/>
                    <a:pt x="280225" y="301861"/>
                  </a:cubicBezTo>
                  <a:cubicBezTo>
                    <a:pt x="281064" y="298477"/>
                    <a:pt x="282083" y="295138"/>
                    <a:pt x="283273" y="291860"/>
                  </a:cubicBezTo>
                  <a:cubicBezTo>
                    <a:pt x="231553" y="297956"/>
                    <a:pt x="189738" y="339485"/>
                    <a:pt x="148495" y="367488"/>
                  </a:cubicBezTo>
                  <a:cubicBezTo>
                    <a:pt x="131864" y="372418"/>
                    <a:pt x="113995" y="370958"/>
                    <a:pt x="98393" y="363392"/>
                  </a:cubicBezTo>
                  <a:cubicBezTo>
                    <a:pt x="89344" y="364631"/>
                    <a:pt x="37814" y="373679"/>
                    <a:pt x="62770" y="353201"/>
                  </a:cubicBezTo>
                  <a:cubicBezTo>
                    <a:pt x="78105" y="347200"/>
                    <a:pt x="89725" y="336246"/>
                    <a:pt x="106013" y="329102"/>
                  </a:cubicBezTo>
                  <a:cubicBezTo>
                    <a:pt x="144780" y="303004"/>
                    <a:pt x="189643" y="280620"/>
                    <a:pt x="231553" y="256522"/>
                  </a:cubicBezTo>
                  <a:cubicBezTo>
                    <a:pt x="231372" y="252299"/>
                    <a:pt x="229953" y="248222"/>
                    <a:pt x="227457" y="244806"/>
                  </a:cubicBezTo>
                  <a:cubicBezTo>
                    <a:pt x="227571" y="237923"/>
                    <a:pt x="229029" y="231128"/>
                    <a:pt x="231743" y="224804"/>
                  </a:cubicBezTo>
                  <a:cubicBezTo>
                    <a:pt x="223838" y="227566"/>
                    <a:pt x="221647" y="226994"/>
                    <a:pt x="220218" y="232900"/>
                  </a:cubicBezTo>
                  <a:cubicBezTo>
                    <a:pt x="195358" y="243854"/>
                    <a:pt x="184785" y="266333"/>
                    <a:pt x="164021" y="242425"/>
                  </a:cubicBezTo>
                  <a:cubicBezTo>
                    <a:pt x="159849" y="263236"/>
                    <a:pt x="142408" y="278774"/>
                    <a:pt x="121253" y="280525"/>
                  </a:cubicBezTo>
                  <a:cubicBezTo>
                    <a:pt x="99060" y="269190"/>
                    <a:pt x="98488" y="232138"/>
                    <a:pt x="94583" y="214898"/>
                  </a:cubicBezTo>
                  <a:cubicBezTo>
                    <a:pt x="92964" y="212802"/>
                    <a:pt x="89916" y="198515"/>
                    <a:pt x="83725" y="181751"/>
                  </a:cubicBezTo>
                  <a:cubicBezTo>
                    <a:pt x="73723" y="161367"/>
                    <a:pt x="55150" y="138507"/>
                    <a:pt x="67532" y="119838"/>
                  </a:cubicBezTo>
                  <a:cubicBezTo>
                    <a:pt x="83248" y="110313"/>
                    <a:pt x="89630" y="106503"/>
                    <a:pt x="102965" y="127839"/>
                  </a:cubicBezTo>
                  <a:cubicBezTo>
                    <a:pt x="117043" y="138055"/>
                    <a:pt x="129664" y="150135"/>
                    <a:pt x="140494" y="163748"/>
                  </a:cubicBezTo>
                  <a:lnTo>
                    <a:pt x="143065" y="163748"/>
                  </a:lnTo>
                  <a:cubicBezTo>
                    <a:pt x="150019" y="182798"/>
                    <a:pt x="167259" y="207373"/>
                    <a:pt x="165449" y="231471"/>
                  </a:cubicBezTo>
                  <a:cubicBezTo>
                    <a:pt x="177070" y="224518"/>
                    <a:pt x="194024" y="211183"/>
                    <a:pt x="185166" y="196419"/>
                  </a:cubicBezTo>
                  <a:cubicBezTo>
                    <a:pt x="166116" y="185942"/>
                    <a:pt x="176879" y="167844"/>
                    <a:pt x="190309" y="161558"/>
                  </a:cubicBezTo>
                  <a:cubicBezTo>
                    <a:pt x="197548" y="162109"/>
                    <a:pt x="204835" y="161885"/>
                    <a:pt x="212026" y="160891"/>
                  </a:cubicBezTo>
                  <a:cubicBezTo>
                    <a:pt x="212398" y="158070"/>
                    <a:pt x="211283" y="155257"/>
                    <a:pt x="209074" y="153461"/>
                  </a:cubicBezTo>
                  <a:cubicBezTo>
                    <a:pt x="193072" y="147937"/>
                    <a:pt x="196120" y="143936"/>
                    <a:pt x="200406" y="131078"/>
                  </a:cubicBezTo>
                  <a:cubicBezTo>
                    <a:pt x="184709" y="126289"/>
                    <a:pt x="175860" y="109679"/>
                    <a:pt x="180651" y="93981"/>
                  </a:cubicBezTo>
                  <a:cubicBezTo>
                    <a:pt x="180984" y="92895"/>
                    <a:pt x="181375" y="91828"/>
                    <a:pt x="181832" y="90787"/>
                  </a:cubicBezTo>
                  <a:cubicBezTo>
                    <a:pt x="236029" y="77261"/>
                    <a:pt x="236029" y="77261"/>
                    <a:pt x="261366" y="69070"/>
                  </a:cubicBezTo>
                  <a:cubicBezTo>
                    <a:pt x="278416" y="48210"/>
                    <a:pt x="296704" y="-9511"/>
                    <a:pt x="329470" y="1347"/>
                  </a:cubicBezTo>
                  <a:cubicBezTo>
                    <a:pt x="341109" y="16234"/>
                    <a:pt x="346596" y="35018"/>
                    <a:pt x="344805" y="53830"/>
                  </a:cubicBezTo>
                  <a:cubicBezTo>
                    <a:pt x="339719" y="61686"/>
                    <a:pt x="335832" y="70258"/>
                    <a:pt x="333280" y="79262"/>
                  </a:cubicBezTo>
                  <a:cubicBezTo>
                    <a:pt x="336452" y="79082"/>
                    <a:pt x="339633" y="79082"/>
                    <a:pt x="342805" y="79262"/>
                  </a:cubicBezTo>
                  <a:cubicBezTo>
                    <a:pt x="365474" y="68022"/>
                    <a:pt x="375856" y="54592"/>
                    <a:pt x="389287" y="88310"/>
                  </a:cubicBezTo>
                  <a:cubicBezTo>
                    <a:pt x="411099" y="100121"/>
                    <a:pt x="418909" y="97073"/>
                    <a:pt x="410718" y="128792"/>
                  </a:cubicBezTo>
                  <a:cubicBezTo>
                    <a:pt x="394906" y="160700"/>
                    <a:pt x="377666" y="194895"/>
                    <a:pt x="360045" y="226899"/>
                  </a:cubicBezTo>
                  <a:cubicBezTo>
                    <a:pt x="359855" y="228354"/>
                    <a:pt x="359855" y="229826"/>
                    <a:pt x="360045" y="231281"/>
                  </a:cubicBezTo>
                  <a:cubicBezTo>
                    <a:pt x="364141" y="232138"/>
                    <a:pt x="368141" y="232995"/>
                    <a:pt x="372237" y="234138"/>
                  </a:cubicBezTo>
                  <a:cubicBezTo>
                    <a:pt x="374485" y="250610"/>
                    <a:pt x="375285" y="267247"/>
                    <a:pt x="374618" y="283859"/>
                  </a:cubicBezTo>
                  <a:cubicBezTo>
                    <a:pt x="360997" y="303956"/>
                    <a:pt x="343852" y="303861"/>
                    <a:pt x="322135" y="306719"/>
                  </a:cubicBezTo>
                  <a:cubicBezTo>
                    <a:pt x="294608" y="320435"/>
                    <a:pt x="269843" y="331770"/>
                    <a:pt x="243840" y="347200"/>
                  </a:cubicBezTo>
                  <a:cubicBezTo>
                    <a:pt x="243145" y="352947"/>
                    <a:pt x="243754" y="358778"/>
                    <a:pt x="245650" y="364250"/>
                  </a:cubicBezTo>
                  <a:cubicBezTo>
                    <a:pt x="258699" y="364250"/>
                    <a:pt x="272129" y="363678"/>
                    <a:pt x="285655" y="363583"/>
                  </a:cubicBezTo>
                  <a:cubicBezTo>
                    <a:pt x="300418" y="373108"/>
                    <a:pt x="299180" y="400159"/>
                    <a:pt x="290036" y="415970"/>
                  </a:cubicBezTo>
                  <a:cubicBezTo>
                    <a:pt x="277530" y="416957"/>
                    <a:pt x="265347" y="420457"/>
                    <a:pt x="254222" y="426257"/>
                  </a:cubicBezTo>
                  <a:cubicBezTo>
                    <a:pt x="252889" y="433592"/>
                    <a:pt x="251555" y="440926"/>
                    <a:pt x="250222" y="448641"/>
                  </a:cubicBezTo>
                  <a:cubicBezTo>
                    <a:pt x="251174" y="477216"/>
                    <a:pt x="266129" y="546558"/>
                    <a:pt x="223552" y="553416"/>
                  </a:cubicBezTo>
                  <a:moveTo>
                    <a:pt x="307943" y="200039"/>
                  </a:moveTo>
                  <a:cubicBezTo>
                    <a:pt x="321278" y="186513"/>
                    <a:pt x="330613" y="173178"/>
                    <a:pt x="329470" y="154700"/>
                  </a:cubicBezTo>
                  <a:cubicBezTo>
                    <a:pt x="318325" y="145175"/>
                    <a:pt x="298894" y="143555"/>
                    <a:pt x="287274" y="144222"/>
                  </a:cubicBezTo>
                  <a:cubicBezTo>
                    <a:pt x="285845" y="149461"/>
                    <a:pt x="285845" y="149461"/>
                    <a:pt x="272415" y="174321"/>
                  </a:cubicBezTo>
                  <a:cubicBezTo>
                    <a:pt x="273777" y="175028"/>
                    <a:pt x="275177" y="175663"/>
                    <a:pt x="276606" y="176226"/>
                  </a:cubicBezTo>
                  <a:cubicBezTo>
                    <a:pt x="275168" y="176522"/>
                    <a:pt x="273806" y="177105"/>
                    <a:pt x="272605" y="177941"/>
                  </a:cubicBezTo>
                  <a:cubicBezTo>
                    <a:pt x="272805" y="178777"/>
                    <a:pt x="273129" y="179579"/>
                    <a:pt x="273558" y="180322"/>
                  </a:cubicBezTo>
                  <a:cubicBezTo>
                    <a:pt x="279463" y="181179"/>
                    <a:pt x="283083" y="176512"/>
                    <a:pt x="285369" y="172416"/>
                  </a:cubicBezTo>
                  <a:cubicBezTo>
                    <a:pt x="306324" y="168892"/>
                    <a:pt x="306800" y="176512"/>
                    <a:pt x="305276" y="198800"/>
                  </a:cubicBezTo>
                  <a:cubicBezTo>
                    <a:pt x="306200" y="199127"/>
                    <a:pt x="307096" y="199542"/>
                    <a:pt x="307943" y="200039"/>
                  </a:cubicBezTo>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F38E7F9-14CD-46AD-8280-A77BD8B7655D}"/>
                </a:ext>
              </a:extLst>
            </p:cNvPr>
            <p:cNvSpPr/>
            <p:nvPr/>
          </p:nvSpPr>
          <p:spPr>
            <a:xfrm>
              <a:off x="5129212" y="3700462"/>
              <a:ext cx="78105" cy="99155"/>
            </a:xfrm>
            <a:custGeom>
              <a:avLst/>
              <a:gdLst>
                <a:gd name="connsiteX0" fmla="*/ 0 w 78105"/>
                <a:gd name="connsiteY0" fmla="*/ 87535 h 99155"/>
                <a:gd name="connsiteX1" fmla="*/ 61246 w 78105"/>
                <a:gd name="connsiteY1" fmla="*/ 11811 h 99155"/>
                <a:gd name="connsiteX2" fmla="*/ 4858 w 78105"/>
                <a:gd name="connsiteY2" fmla="*/ 11811 h 99155"/>
                <a:gd name="connsiteX3" fmla="*/ 4858 w 78105"/>
                <a:gd name="connsiteY3" fmla="*/ 5906 h 99155"/>
                <a:gd name="connsiteX4" fmla="*/ 4858 w 78105"/>
                <a:gd name="connsiteY4" fmla="*/ 0 h 99155"/>
                <a:gd name="connsiteX5" fmla="*/ 78105 w 78105"/>
                <a:gd name="connsiteY5" fmla="*/ 0 h 99155"/>
                <a:gd name="connsiteX6" fmla="*/ 78105 w 78105"/>
                <a:gd name="connsiteY6" fmla="*/ 5810 h 99155"/>
                <a:gd name="connsiteX7" fmla="*/ 78105 w 78105"/>
                <a:gd name="connsiteY7" fmla="*/ 11621 h 99155"/>
                <a:gd name="connsiteX8" fmla="*/ 16859 w 78105"/>
                <a:gd name="connsiteY8" fmla="*/ 87344 h 99155"/>
                <a:gd name="connsiteX9" fmla="*/ 78010 w 78105"/>
                <a:gd name="connsiteY9" fmla="*/ 87344 h 99155"/>
                <a:gd name="connsiteX10" fmla="*/ 78010 w 78105"/>
                <a:gd name="connsiteY10" fmla="*/ 93250 h 99155"/>
                <a:gd name="connsiteX11" fmla="*/ 78010 w 78105"/>
                <a:gd name="connsiteY11" fmla="*/ 99155 h 99155"/>
                <a:gd name="connsiteX12" fmla="*/ 0 w 78105"/>
                <a:gd name="connsiteY12" fmla="*/ 99155 h 99155"/>
                <a:gd name="connsiteX13" fmla="*/ 0 w 78105"/>
                <a:gd name="connsiteY13" fmla="*/ 93345 h 99155"/>
                <a:gd name="connsiteX14" fmla="*/ 0 w 78105"/>
                <a:gd name="connsiteY14" fmla="*/ 8753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05" h="99155">
                  <a:moveTo>
                    <a:pt x="0" y="87535"/>
                  </a:moveTo>
                  <a:lnTo>
                    <a:pt x="61246" y="11811"/>
                  </a:lnTo>
                  <a:lnTo>
                    <a:pt x="4858" y="11811"/>
                  </a:lnTo>
                  <a:lnTo>
                    <a:pt x="4858" y="5906"/>
                  </a:lnTo>
                  <a:lnTo>
                    <a:pt x="4858" y="0"/>
                  </a:lnTo>
                  <a:lnTo>
                    <a:pt x="78105" y="0"/>
                  </a:lnTo>
                  <a:lnTo>
                    <a:pt x="78105" y="5810"/>
                  </a:lnTo>
                  <a:lnTo>
                    <a:pt x="78105" y="11621"/>
                  </a:lnTo>
                  <a:lnTo>
                    <a:pt x="16859" y="87344"/>
                  </a:lnTo>
                  <a:lnTo>
                    <a:pt x="78010" y="87344"/>
                  </a:lnTo>
                  <a:lnTo>
                    <a:pt x="78010" y="93250"/>
                  </a:lnTo>
                  <a:lnTo>
                    <a:pt x="78010" y="99155"/>
                  </a:lnTo>
                  <a:lnTo>
                    <a:pt x="0" y="99155"/>
                  </a:lnTo>
                  <a:lnTo>
                    <a:pt x="0" y="93345"/>
                  </a:lnTo>
                  <a:lnTo>
                    <a:pt x="0" y="87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4C22EC1-C19A-4265-93C7-6379636A70B2}"/>
                </a:ext>
              </a:extLst>
            </p:cNvPr>
            <p:cNvSpPr/>
            <p:nvPr/>
          </p:nvSpPr>
          <p:spPr>
            <a:xfrm>
              <a:off x="5237701" y="3700462"/>
              <a:ext cx="78676" cy="99155"/>
            </a:xfrm>
            <a:custGeom>
              <a:avLst/>
              <a:gdLst>
                <a:gd name="connsiteX0" fmla="*/ 0 w 78676"/>
                <a:gd name="connsiteY0" fmla="*/ 0 h 99155"/>
                <a:gd name="connsiteX1" fmla="*/ 6763 w 78676"/>
                <a:gd name="connsiteY1" fmla="*/ 0 h 99155"/>
                <a:gd name="connsiteX2" fmla="*/ 13430 w 78676"/>
                <a:gd name="connsiteY2" fmla="*/ 0 h 99155"/>
                <a:gd name="connsiteX3" fmla="*/ 13430 w 78676"/>
                <a:gd name="connsiteY3" fmla="*/ 40672 h 99155"/>
                <a:gd name="connsiteX4" fmla="*/ 65246 w 78676"/>
                <a:gd name="connsiteY4" fmla="*/ 40672 h 99155"/>
                <a:gd name="connsiteX5" fmla="*/ 65246 w 78676"/>
                <a:gd name="connsiteY5" fmla="*/ 0 h 99155"/>
                <a:gd name="connsiteX6" fmla="*/ 71914 w 78676"/>
                <a:gd name="connsiteY6" fmla="*/ 0 h 99155"/>
                <a:gd name="connsiteX7" fmla="*/ 78677 w 78676"/>
                <a:gd name="connsiteY7" fmla="*/ 0 h 99155"/>
                <a:gd name="connsiteX8" fmla="*/ 78677 w 78676"/>
                <a:gd name="connsiteY8" fmla="*/ 99155 h 99155"/>
                <a:gd name="connsiteX9" fmla="*/ 72009 w 78676"/>
                <a:gd name="connsiteY9" fmla="*/ 99155 h 99155"/>
                <a:gd name="connsiteX10" fmla="*/ 65246 w 78676"/>
                <a:gd name="connsiteY10" fmla="*/ 99155 h 99155"/>
                <a:gd name="connsiteX11" fmla="*/ 65246 w 78676"/>
                <a:gd name="connsiteY11" fmla="*/ 52483 h 99155"/>
                <a:gd name="connsiteX12" fmla="*/ 13430 w 78676"/>
                <a:gd name="connsiteY12" fmla="*/ 52483 h 99155"/>
                <a:gd name="connsiteX13" fmla="*/ 13430 w 78676"/>
                <a:gd name="connsiteY13" fmla="*/ 99155 h 99155"/>
                <a:gd name="connsiteX14" fmla="*/ 6763 w 78676"/>
                <a:gd name="connsiteY14" fmla="*/ 99155 h 99155"/>
                <a:gd name="connsiteX15" fmla="*/ 0 w 78676"/>
                <a:gd name="connsiteY15" fmla="*/ 99155 h 99155"/>
                <a:gd name="connsiteX16" fmla="*/ 0 w 78676"/>
                <a:gd name="connsiteY1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676" h="99155">
                  <a:moveTo>
                    <a:pt x="0" y="0"/>
                  </a:moveTo>
                  <a:lnTo>
                    <a:pt x="6763" y="0"/>
                  </a:lnTo>
                  <a:lnTo>
                    <a:pt x="13430" y="0"/>
                  </a:lnTo>
                  <a:lnTo>
                    <a:pt x="13430" y="40672"/>
                  </a:lnTo>
                  <a:lnTo>
                    <a:pt x="65246" y="40672"/>
                  </a:lnTo>
                  <a:lnTo>
                    <a:pt x="65246" y="0"/>
                  </a:lnTo>
                  <a:lnTo>
                    <a:pt x="71914" y="0"/>
                  </a:lnTo>
                  <a:lnTo>
                    <a:pt x="78677" y="0"/>
                  </a:lnTo>
                  <a:lnTo>
                    <a:pt x="78677" y="99155"/>
                  </a:lnTo>
                  <a:lnTo>
                    <a:pt x="72009" y="99155"/>
                  </a:lnTo>
                  <a:lnTo>
                    <a:pt x="65246" y="99155"/>
                  </a:lnTo>
                  <a:lnTo>
                    <a:pt x="65246" y="52483"/>
                  </a:lnTo>
                  <a:lnTo>
                    <a:pt x="13430" y="52483"/>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642B3E-ECBA-452B-8ECC-2ED04C208A42}"/>
                </a:ext>
              </a:extLst>
            </p:cNvPr>
            <p:cNvSpPr/>
            <p:nvPr/>
          </p:nvSpPr>
          <p:spPr>
            <a:xfrm>
              <a:off x="5352573" y="3700462"/>
              <a:ext cx="73342" cy="99155"/>
            </a:xfrm>
            <a:custGeom>
              <a:avLst/>
              <a:gdLst>
                <a:gd name="connsiteX0" fmla="*/ 0 w 73342"/>
                <a:gd name="connsiteY0" fmla="*/ 99155 h 99155"/>
                <a:gd name="connsiteX1" fmla="*/ 0 w 73342"/>
                <a:gd name="connsiteY1" fmla="*/ 0 h 99155"/>
                <a:gd name="connsiteX2" fmla="*/ 72580 w 73342"/>
                <a:gd name="connsiteY2" fmla="*/ 0 h 99155"/>
                <a:gd name="connsiteX3" fmla="*/ 72580 w 73342"/>
                <a:gd name="connsiteY3" fmla="*/ 5906 h 99155"/>
                <a:gd name="connsiteX4" fmla="*/ 72580 w 73342"/>
                <a:gd name="connsiteY4" fmla="*/ 11811 h 99155"/>
                <a:gd name="connsiteX5" fmla="*/ 13525 w 73342"/>
                <a:gd name="connsiteY5" fmla="*/ 11811 h 99155"/>
                <a:gd name="connsiteX6" fmla="*/ 13525 w 73342"/>
                <a:gd name="connsiteY6" fmla="*/ 42196 h 99155"/>
                <a:gd name="connsiteX7" fmla="*/ 67532 w 73342"/>
                <a:gd name="connsiteY7" fmla="*/ 42196 h 99155"/>
                <a:gd name="connsiteX8" fmla="*/ 67532 w 73342"/>
                <a:gd name="connsiteY8" fmla="*/ 48101 h 99155"/>
                <a:gd name="connsiteX9" fmla="*/ 67532 w 73342"/>
                <a:gd name="connsiteY9" fmla="*/ 54007 h 99155"/>
                <a:gd name="connsiteX10" fmla="*/ 13525 w 73342"/>
                <a:gd name="connsiteY10" fmla="*/ 54007 h 99155"/>
                <a:gd name="connsiteX11" fmla="*/ 13525 w 73342"/>
                <a:gd name="connsiteY11" fmla="*/ 87344 h 99155"/>
                <a:gd name="connsiteX12" fmla="*/ 73343 w 73342"/>
                <a:gd name="connsiteY12" fmla="*/ 87344 h 99155"/>
                <a:gd name="connsiteX13" fmla="*/ 73343 w 73342"/>
                <a:gd name="connsiteY13" fmla="*/ 93250 h 99155"/>
                <a:gd name="connsiteX14" fmla="*/ 73343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580" y="0"/>
                  </a:lnTo>
                  <a:lnTo>
                    <a:pt x="72580" y="5906"/>
                  </a:lnTo>
                  <a:lnTo>
                    <a:pt x="72580" y="11811"/>
                  </a:lnTo>
                  <a:lnTo>
                    <a:pt x="13525" y="11811"/>
                  </a:lnTo>
                  <a:lnTo>
                    <a:pt x="13525" y="42196"/>
                  </a:lnTo>
                  <a:lnTo>
                    <a:pt x="67532" y="42196"/>
                  </a:lnTo>
                  <a:lnTo>
                    <a:pt x="67532" y="48101"/>
                  </a:lnTo>
                  <a:lnTo>
                    <a:pt x="67532" y="54007"/>
                  </a:lnTo>
                  <a:lnTo>
                    <a:pt x="13525" y="54007"/>
                  </a:lnTo>
                  <a:lnTo>
                    <a:pt x="13525" y="87344"/>
                  </a:lnTo>
                  <a:lnTo>
                    <a:pt x="73343" y="87344"/>
                  </a:lnTo>
                  <a:lnTo>
                    <a:pt x="73343" y="93250"/>
                  </a:lnTo>
                  <a:lnTo>
                    <a:pt x="73343" y="99155"/>
                  </a:lnTo>
                  <a:lnTo>
                    <a:pt x="0" y="991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28ECE5-860A-4825-B143-ECFEFAE84F5A}"/>
                </a:ext>
              </a:extLst>
            </p:cNvPr>
            <p:cNvSpPr/>
            <p:nvPr/>
          </p:nvSpPr>
          <p:spPr>
            <a:xfrm>
              <a:off x="5451772" y="3700367"/>
              <a:ext cx="57075" cy="102075"/>
            </a:xfrm>
            <a:custGeom>
              <a:avLst/>
              <a:gdLst>
                <a:gd name="connsiteX0" fmla="*/ 43485 w 57075"/>
                <a:gd name="connsiteY0" fmla="*/ 0 h 102075"/>
                <a:gd name="connsiteX1" fmla="*/ 57011 w 57075"/>
                <a:gd name="connsiteY1" fmla="*/ 0 h 102075"/>
                <a:gd name="connsiteX2" fmla="*/ 57011 w 57075"/>
                <a:gd name="connsiteY2" fmla="*/ 71533 h 102075"/>
                <a:gd name="connsiteX3" fmla="*/ 49581 w 57075"/>
                <a:gd name="connsiteY3" fmla="*/ 94107 h 102075"/>
                <a:gd name="connsiteX4" fmla="*/ 28531 w 57075"/>
                <a:gd name="connsiteY4" fmla="*/ 102013 h 102075"/>
                <a:gd name="connsiteX5" fmla="*/ 7100 w 57075"/>
                <a:gd name="connsiteY5" fmla="*/ 94679 h 102075"/>
                <a:gd name="connsiteX6" fmla="*/ 146 w 57075"/>
                <a:gd name="connsiteY6" fmla="*/ 74200 h 102075"/>
                <a:gd name="connsiteX7" fmla="*/ 146 w 57075"/>
                <a:gd name="connsiteY7" fmla="*/ 67342 h 102075"/>
                <a:gd name="connsiteX8" fmla="*/ 12719 w 57075"/>
                <a:gd name="connsiteY8" fmla="*/ 67342 h 102075"/>
                <a:gd name="connsiteX9" fmla="*/ 12719 w 57075"/>
                <a:gd name="connsiteY9" fmla="*/ 74200 h 102075"/>
                <a:gd name="connsiteX10" fmla="*/ 16625 w 57075"/>
                <a:gd name="connsiteY10" fmla="*/ 86392 h 102075"/>
                <a:gd name="connsiteX11" fmla="*/ 39241 w 57075"/>
                <a:gd name="connsiteY11" fmla="*/ 85600 h 102075"/>
                <a:gd name="connsiteX12" fmla="*/ 39389 w 57075"/>
                <a:gd name="connsiteY12" fmla="*/ 85439 h 102075"/>
                <a:gd name="connsiteX13" fmla="*/ 43485 w 57075"/>
                <a:gd name="connsiteY13" fmla="*/ 71533 h 10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5" h="102075">
                  <a:moveTo>
                    <a:pt x="43485" y="0"/>
                  </a:moveTo>
                  <a:lnTo>
                    <a:pt x="57011" y="0"/>
                  </a:lnTo>
                  <a:lnTo>
                    <a:pt x="57011" y="71533"/>
                  </a:lnTo>
                  <a:cubicBezTo>
                    <a:pt x="57533" y="79734"/>
                    <a:pt x="54872" y="87820"/>
                    <a:pt x="49581" y="94107"/>
                  </a:cubicBezTo>
                  <a:cubicBezTo>
                    <a:pt x="44037" y="99661"/>
                    <a:pt x="36360" y="102544"/>
                    <a:pt x="28531" y="102013"/>
                  </a:cubicBezTo>
                  <a:cubicBezTo>
                    <a:pt x="20696" y="102515"/>
                    <a:pt x="12984" y="99875"/>
                    <a:pt x="7100" y="94679"/>
                  </a:cubicBezTo>
                  <a:cubicBezTo>
                    <a:pt x="1885" y="89206"/>
                    <a:pt x="-659" y="81716"/>
                    <a:pt x="146" y="74200"/>
                  </a:cubicBezTo>
                  <a:lnTo>
                    <a:pt x="146" y="67342"/>
                  </a:lnTo>
                  <a:lnTo>
                    <a:pt x="12719" y="67342"/>
                  </a:lnTo>
                  <a:lnTo>
                    <a:pt x="12719" y="74200"/>
                  </a:lnTo>
                  <a:cubicBezTo>
                    <a:pt x="12408" y="78615"/>
                    <a:pt x="13806" y="82980"/>
                    <a:pt x="16625" y="86392"/>
                  </a:cubicBezTo>
                  <a:cubicBezTo>
                    <a:pt x="23088" y="92418"/>
                    <a:pt x="33214" y="92064"/>
                    <a:pt x="39241" y="85600"/>
                  </a:cubicBezTo>
                  <a:cubicBezTo>
                    <a:pt x="39291" y="85547"/>
                    <a:pt x="39341" y="85494"/>
                    <a:pt x="39389" y="85439"/>
                  </a:cubicBezTo>
                  <a:cubicBezTo>
                    <a:pt x="42335" y="81424"/>
                    <a:pt x="43785" y="76504"/>
                    <a:pt x="43485" y="71533"/>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FAF8128-15EE-4838-A1FE-4A7B85E1436B}"/>
                </a:ext>
              </a:extLst>
            </p:cNvPr>
            <p:cNvSpPr/>
            <p:nvPr/>
          </p:nvSpPr>
          <p:spPr>
            <a:xfrm>
              <a:off x="5545073"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4964ED-5DB0-4B89-BAB7-8BE3338249A2}"/>
                </a:ext>
              </a:extLst>
            </p:cNvPr>
            <p:cNvSpPr/>
            <p:nvPr/>
          </p:nvSpPr>
          <p:spPr>
            <a:xfrm>
              <a:off x="5586412" y="3700367"/>
              <a:ext cx="89058" cy="99250"/>
            </a:xfrm>
            <a:custGeom>
              <a:avLst/>
              <a:gdLst>
                <a:gd name="connsiteX0" fmla="*/ 38100 w 89058"/>
                <a:gd name="connsiteY0" fmla="*/ 0 h 99250"/>
                <a:gd name="connsiteX1" fmla="*/ 53435 w 89058"/>
                <a:gd name="connsiteY1" fmla="*/ 0 h 99250"/>
                <a:gd name="connsiteX2" fmla="*/ 89059 w 89058"/>
                <a:gd name="connsiteY2" fmla="*/ 99251 h 99250"/>
                <a:gd name="connsiteX3" fmla="*/ 74295 w 89058"/>
                <a:gd name="connsiteY3" fmla="*/ 99251 h 99250"/>
                <a:gd name="connsiteX4" fmla="*/ 64198 w 89058"/>
                <a:gd name="connsiteY4" fmla="*/ 70676 h 99250"/>
                <a:gd name="connsiteX5" fmla="*/ 24479 w 89058"/>
                <a:gd name="connsiteY5" fmla="*/ 70676 h 99250"/>
                <a:gd name="connsiteX6" fmla="*/ 14097 w 89058"/>
                <a:gd name="connsiteY6" fmla="*/ 99251 h 99250"/>
                <a:gd name="connsiteX7" fmla="*/ 0 w 89058"/>
                <a:gd name="connsiteY7" fmla="*/ 99251 h 99250"/>
                <a:gd name="connsiteX8" fmla="*/ 28575 w 89058"/>
                <a:gd name="connsiteY8" fmla="*/ 58674 h 99250"/>
                <a:gd name="connsiteX9" fmla="*/ 60008 w 89058"/>
                <a:gd name="connsiteY9" fmla="*/ 58674 h 99250"/>
                <a:gd name="connsiteX10" fmla="*/ 44672 w 89058"/>
                <a:gd name="connsiteY10" fmla="*/ 14383 h 99250"/>
                <a:gd name="connsiteX11" fmla="*/ 44672 w 89058"/>
                <a:gd name="connsiteY11" fmla="*/ 14383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58" h="99250">
                  <a:moveTo>
                    <a:pt x="38100" y="0"/>
                  </a:moveTo>
                  <a:lnTo>
                    <a:pt x="53435" y="0"/>
                  </a:lnTo>
                  <a:lnTo>
                    <a:pt x="89059" y="99251"/>
                  </a:lnTo>
                  <a:lnTo>
                    <a:pt x="74295" y="99251"/>
                  </a:lnTo>
                  <a:lnTo>
                    <a:pt x="64198" y="70676"/>
                  </a:lnTo>
                  <a:lnTo>
                    <a:pt x="24479" y="70676"/>
                  </a:lnTo>
                  <a:lnTo>
                    <a:pt x="14097" y="99251"/>
                  </a:lnTo>
                  <a:lnTo>
                    <a:pt x="0" y="99251"/>
                  </a:lnTo>
                  <a:close/>
                  <a:moveTo>
                    <a:pt x="28575" y="58674"/>
                  </a:moveTo>
                  <a:lnTo>
                    <a:pt x="60008" y="58674"/>
                  </a:lnTo>
                  <a:lnTo>
                    <a:pt x="44672" y="14383"/>
                  </a:lnTo>
                  <a:lnTo>
                    <a:pt x="44672" y="14383"/>
                  </a:ln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078FE92-51FE-454E-AA27-82C7C4B679EF}"/>
                </a:ext>
              </a:extLst>
            </p:cNvPr>
            <p:cNvSpPr/>
            <p:nvPr/>
          </p:nvSpPr>
          <p:spPr>
            <a:xfrm>
              <a:off x="5701283"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103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103"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4C6D18F-E28D-40DD-AED2-C07DA05C9774}"/>
                </a:ext>
              </a:extLst>
            </p:cNvPr>
            <p:cNvSpPr/>
            <p:nvPr/>
          </p:nvSpPr>
          <p:spPr>
            <a:xfrm>
              <a:off x="5816118" y="3697606"/>
              <a:ext cx="91000" cy="104707"/>
            </a:xfrm>
            <a:custGeom>
              <a:avLst/>
              <a:gdLst>
                <a:gd name="connsiteX0" fmla="*/ 46519 w 91000"/>
                <a:gd name="connsiteY0" fmla="*/ 104678 h 104707"/>
                <a:gd name="connsiteX1" fmla="*/ 13086 w 91000"/>
                <a:gd name="connsiteY1" fmla="*/ 90295 h 104707"/>
                <a:gd name="connsiteX2" fmla="*/ 13086 w 91000"/>
                <a:gd name="connsiteY2" fmla="*/ 14095 h 104707"/>
                <a:gd name="connsiteX3" fmla="*/ 75094 w 91000"/>
                <a:gd name="connsiteY3" fmla="*/ 9238 h 104707"/>
                <a:gd name="connsiteX4" fmla="*/ 88810 w 91000"/>
                <a:gd name="connsiteY4" fmla="*/ 32574 h 104707"/>
                <a:gd name="connsiteX5" fmla="*/ 76237 w 91000"/>
                <a:gd name="connsiteY5" fmla="*/ 32574 h 104707"/>
                <a:gd name="connsiteX6" fmla="*/ 66712 w 91000"/>
                <a:gd name="connsiteY6" fmla="*/ 17334 h 104707"/>
                <a:gd name="connsiteX7" fmla="*/ 46709 w 91000"/>
                <a:gd name="connsiteY7" fmla="*/ 12000 h 104707"/>
                <a:gd name="connsiteX8" fmla="*/ 23278 w 91000"/>
                <a:gd name="connsiteY8" fmla="*/ 23239 h 104707"/>
                <a:gd name="connsiteX9" fmla="*/ 13753 w 91000"/>
                <a:gd name="connsiteY9" fmla="*/ 52672 h 104707"/>
                <a:gd name="connsiteX10" fmla="*/ 22420 w 91000"/>
                <a:gd name="connsiteY10" fmla="*/ 82675 h 104707"/>
                <a:gd name="connsiteX11" fmla="*/ 47376 w 91000"/>
                <a:gd name="connsiteY11" fmla="*/ 93343 h 104707"/>
                <a:gd name="connsiteX12" fmla="*/ 72141 w 91000"/>
                <a:gd name="connsiteY12" fmla="*/ 82104 h 104707"/>
                <a:gd name="connsiteX13" fmla="*/ 74903 w 91000"/>
                <a:gd name="connsiteY13" fmla="*/ 78389 h 104707"/>
                <a:gd name="connsiteX14" fmla="*/ 77570 w 91000"/>
                <a:gd name="connsiteY14" fmla="*/ 71055 h 104707"/>
                <a:gd name="connsiteX15" fmla="*/ 78713 w 91000"/>
                <a:gd name="connsiteY15" fmla="*/ 62101 h 104707"/>
                <a:gd name="connsiteX16" fmla="*/ 78713 w 91000"/>
                <a:gd name="connsiteY16" fmla="*/ 60863 h 104707"/>
                <a:gd name="connsiteX17" fmla="*/ 47662 w 91000"/>
                <a:gd name="connsiteY17" fmla="*/ 60863 h 104707"/>
                <a:gd name="connsiteX18" fmla="*/ 47662 w 91000"/>
                <a:gd name="connsiteY18" fmla="*/ 49433 h 104707"/>
                <a:gd name="connsiteX19" fmla="*/ 91000 w 91000"/>
                <a:gd name="connsiteY19" fmla="*/ 49433 h 104707"/>
                <a:gd name="connsiteX20" fmla="*/ 91000 w 91000"/>
                <a:gd name="connsiteY20" fmla="*/ 101916 h 104707"/>
                <a:gd name="connsiteX21" fmla="*/ 82714 w 91000"/>
                <a:gd name="connsiteY21" fmla="*/ 101916 h 104707"/>
                <a:gd name="connsiteX22" fmla="*/ 79380 w 91000"/>
                <a:gd name="connsiteY22" fmla="*/ 89438 h 104707"/>
                <a:gd name="connsiteX23" fmla="*/ 78713 w 91000"/>
                <a:gd name="connsiteY23" fmla="*/ 90295 h 104707"/>
                <a:gd name="connsiteX24" fmla="*/ 46519 w 91000"/>
                <a:gd name="connsiteY24" fmla="*/ 104678 h 1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00" h="104707">
                  <a:moveTo>
                    <a:pt x="46519" y="104678"/>
                  </a:moveTo>
                  <a:cubicBezTo>
                    <a:pt x="33779" y="105156"/>
                    <a:pt x="21500" y="99874"/>
                    <a:pt x="13086" y="90295"/>
                  </a:cubicBezTo>
                  <a:cubicBezTo>
                    <a:pt x="-4362" y="67892"/>
                    <a:pt x="-4362" y="36499"/>
                    <a:pt x="13086" y="14095"/>
                  </a:cubicBezTo>
                  <a:cubicBezTo>
                    <a:pt x="29698" y="-2661"/>
                    <a:pt x="56075" y="-4727"/>
                    <a:pt x="75094" y="9238"/>
                  </a:cubicBezTo>
                  <a:cubicBezTo>
                    <a:pt x="82664" y="14813"/>
                    <a:pt x="87621" y="23247"/>
                    <a:pt x="88810" y="32574"/>
                  </a:cubicBezTo>
                  <a:lnTo>
                    <a:pt x="76237" y="32574"/>
                  </a:lnTo>
                  <a:cubicBezTo>
                    <a:pt x="75265" y="26410"/>
                    <a:pt x="71826" y="20909"/>
                    <a:pt x="66712" y="17334"/>
                  </a:cubicBezTo>
                  <a:cubicBezTo>
                    <a:pt x="60743" y="13560"/>
                    <a:pt x="53764" y="11700"/>
                    <a:pt x="46709" y="12000"/>
                  </a:cubicBezTo>
                  <a:cubicBezTo>
                    <a:pt x="37548" y="11772"/>
                    <a:pt x="28835" y="15953"/>
                    <a:pt x="23278" y="23239"/>
                  </a:cubicBezTo>
                  <a:cubicBezTo>
                    <a:pt x="16786" y="31649"/>
                    <a:pt x="13419" y="42053"/>
                    <a:pt x="13753" y="52672"/>
                  </a:cubicBezTo>
                  <a:cubicBezTo>
                    <a:pt x="13095" y="63373"/>
                    <a:pt x="16158" y="73973"/>
                    <a:pt x="22420" y="82675"/>
                  </a:cubicBezTo>
                  <a:cubicBezTo>
                    <a:pt x="28563" y="90006"/>
                    <a:pt x="37833" y="93968"/>
                    <a:pt x="47376" y="93343"/>
                  </a:cubicBezTo>
                  <a:cubicBezTo>
                    <a:pt x="56934" y="93677"/>
                    <a:pt x="66098" y="89518"/>
                    <a:pt x="72141" y="82104"/>
                  </a:cubicBezTo>
                  <a:cubicBezTo>
                    <a:pt x="73167" y="80947"/>
                    <a:pt x="74091" y="79704"/>
                    <a:pt x="74903" y="78389"/>
                  </a:cubicBezTo>
                  <a:cubicBezTo>
                    <a:pt x="76190" y="76108"/>
                    <a:pt x="77091" y="73629"/>
                    <a:pt x="77570" y="71055"/>
                  </a:cubicBezTo>
                  <a:cubicBezTo>
                    <a:pt x="78305" y="68126"/>
                    <a:pt x="78688" y="65121"/>
                    <a:pt x="78713" y="62101"/>
                  </a:cubicBezTo>
                  <a:lnTo>
                    <a:pt x="78713" y="60863"/>
                  </a:lnTo>
                  <a:lnTo>
                    <a:pt x="47662" y="60863"/>
                  </a:lnTo>
                  <a:lnTo>
                    <a:pt x="47662" y="49433"/>
                  </a:lnTo>
                  <a:lnTo>
                    <a:pt x="91000" y="49433"/>
                  </a:lnTo>
                  <a:lnTo>
                    <a:pt x="91000" y="101916"/>
                  </a:lnTo>
                  <a:lnTo>
                    <a:pt x="82714" y="101916"/>
                  </a:lnTo>
                  <a:lnTo>
                    <a:pt x="79380" y="89438"/>
                  </a:lnTo>
                  <a:lnTo>
                    <a:pt x="78713" y="90295"/>
                  </a:lnTo>
                  <a:cubicBezTo>
                    <a:pt x="70796" y="99827"/>
                    <a:pt x="58901" y="105142"/>
                    <a:pt x="46519" y="104678"/>
                  </a:cubicBezTo>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4A93984-5D9A-400C-9357-AEEFB2B099D3}"/>
                </a:ext>
              </a:extLst>
            </p:cNvPr>
            <p:cNvSpPr/>
            <p:nvPr/>
          </p:nvSpPr>
          <p:spPr>
            <a:xfrm>
              <a:off x="6000329" y="3700367"/>
              <a:ext cx="78048" cy="101926"/>
            </a:xfrm>
            <a:custGeom>
              <a:avLst/>
              <a:gdLst>
                <a:gd name="connsiteX0" fmla="*/ 77668 w 78048"/>
                <a:gd name="connsiteY0" fmla="*/ 62865 h 101926"/>
                <a:gd name="connsiteX1" fmla="*/ 34300 w 78048"/>
                <a:gd name="connsiteY1" fmla="*/ 101868 h 101926"/>
                <a:gd name="connsiteX2" fmla="*/ 9659 w 78048"/>
                <a:gd name="connsiteY2" fmla="*/ 92012 h 101926"/>
                <a:gd name="connsiteX3" fmla="*/ 134 w 78048"/>
                <a:gd name="connsiteY3" fmla="*/ 62865 h 101926"/>
                <a:gd name="connsiteX4" fmla="*/ 134 w 78048"/>
                <a:gd name="connsiteY4" fmla="*/ 0 h 101926"/>
                <a:gd name="connsiteX5" fmla="*/ 13565 w 78048"/>
                <a:gd name="connsiteY5" fmla="*/ 0 h 101926"/>
                <a:gd name="connsiteX6" fmla="*/ 13565 w 78048"/>
                <a:gd name="connsiteY6" fmla="*/ 62008 h 101926"/>
                <a:gd name="connsiteX7" fmla="*/ 20137 w 78048"/>
                <a:gd name="connsiteY7" fmla="*/ 82963 h 101926"/>
                <a:gd name="connsiteX8" fmla="*/ 39187 w 78048"/>
                <a:gd name="connsiteY8" fmla="*/ 90202 h 101926"/>
                <a:gd name="connsiteX9" fmla="*/ 58237 w 78048"/>
                <a:gd name="connsiteY9" fmla="*/ 82963 h 101926"/>
                <a:gd name="connsiteX10" fmla="*/ 64714 w 78048"/>
                <a:gd name="connsiteY10" fmla="*/ 62008 h 101926"/>
                <a:gd name="connsiteX11" fmla="*/ 64714 w 78048"/>
                <a:gd name="connsiteY11" fmla="*/ 95 h 101926"/>
                <a:gd name="connsiteX12" fmla="*/ 78049 w 78048"/>
                <a:gd name="connsiteY12" fmla="*/ 95 h 1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8" h="101926">
                  <a:moveTo>
                    <a:pt x="77668" y="62865"/>
                  </a:moveTo>
                  <a:cubicBezTo>
                    <a:pt x="76458" y="85611"/>
                    <a:pt x="57046" y="103073"/>
                    <a:pt x="34300" y="101868"/>
                  </a:cubicBezTo>
                  <a:cubicBezTo>
                    <a:pt x="25223" y="101387"/>
                    <a:pt x="16565" y="97922"/>
                    <a:pt x="9659" y="92012"/>
                  </a:cubicBezTo>
                  <a:cubicBezTo>
                    <a:pt x="2697" y="83973"/>
                    <a:pt x="-742" y="73466"/>
                    <a:pt x="134" y="62865"/>
                  </a:cubicBezTo>
                  <a:lnTo>
                    <a:pt x="134" y="0"/>
                  </a:lnTo>
                  <a:lnTo>
                    <a:pt x="13565" y="0"/>
                  </a:lnTo>
                  <a:lnTo>
                    <a:pt x="13565" y="62008"/>
                  </a:lnTo>
                  <a:cubicBezTo>
                    <a:pt x="13022" y="69573"/>
                    <a:pt x="15365" y="77064"/>
                    <a:pt x="20137" y="82963"/>
                  </a:cubicBezTo>
                  <a:cubicBezTo>
                    <a:pt x="25099" y="88074"/>
                    <a:pt x="32081" y="90725"/>
                    <a:pt x="39187" y="90202"/>
                  </a:cubicBezTo>
                  <a:cubicBezTo>
                    <a:pt x="46283" y="90672"/>
                    <a:pt x="53236" y="88030"/>
                    <a:pt x="58237" y="82963"/>
                  </a:cubicBezTo>
                  <a:cubicBezTo>
                    <a:pt x="62942" y="77033"/>
                    <a:pt x="65247" y="69556"/>
                    <a:pt x="64714" y="62008"/>
                  </a:cubicBezTo>
                  <a:lnTo>
                    <a:pt x="64714" y="95"/>
                  </a:lnTo>
                  <a:lnTo>
                    <a:pt x="78049" y="95"/>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161CFE-AAF9-4427-A33A-76C63ECF1EA0}"/>
                </a:ext>
              </a:extLst>
            </p:cNvPr>
            <p:cNvSpPr/>
            <p:nvPr/>
          </p:nvSpPr>
          <p:spPr>
            <a:xfrm>
              <a:off x="6116001" y="3700462"/>
              <a:ext cx="78771" cy="99155"/>
            </a:xfrm>
            <a:custGeom>
              <a:avLst/>
              <a:gdLst>
                <a:gd name="connsiteX0" fmla="*/ 12954 w 78771"/>
                <a:gd name="connsiteY0" fmla="*/ 99155 h 99155"/>
                <a:gd name="connsiteX1" fmla="*/ 6477 w 78771"/>
                <a:gd name="connsiteY1" fmla="*/ 99155 h 99155"/>
                <a:gd name="connsiteX2" fmla="*/ 0 w 78771"/>
                <a:gd name="connsiteY2" fmla="*/ 99155 h 99155"/>
                <a:gd name="connsiteX3" fmla="*/ 0 w 78771"/>
                <a:gd name="connsiteY3" fmla="*/ 0 h 99155"/>
                <a:gd name="connsiteX4" fmla="*/ 8001 w 78771"/>
                <a:gd name="connsiteY4" fmla="*/ 0 h 99155"/>
                <a:gd name="connsiteX5" fmla="*/ 16097 w 78771"/>
                <a:gd name="connsiteY5" fmla="*/ 0 h 99155"/>
                <a:gd name="connsiteX6" fmla="*/ 65818 w 78771"/>
                <a:gd name="connsiteY6" fmla="*/ 80581 h 99155"/>
                <a:gd name="connsiteX7" fmla="*/ 65818 w 78771"/>
                <a:gd name="connsiteY7" fmla="*/ 0 h 99155"/>
                <a:gd name="connsiteX8" fmla="*/ 72295 w 78771"/>
                <a:gd name="connsiteY8" fmla="*/ 0 h 99155"/>
                <a:gd name="connsiteX9" fmla="*/ 78772 w 78771"/>
                <a:gd name="connsiteY9" fmla="*/ 0 h 99155"/>
                <a:gd name="connsiteX10" fmla="*/ 78772 w 78771"/>
                <a:gd name="connsiteY10" fmla="*/ 99155 h 99155"/>
                <a:gd name="connsiteX11" fmla="*/ 71438 w 78771"/>
                <a:gd name="connsiteY11" fmla="*/ 99155 h 99155"/>
                <a:gd name="connsiteX12" fmla="*/ 64008 w 78771"/>
                <a:gd name="connsiteY12" fmla="*/ 99155 h 99155"/>
                <a:gd name="connsiteX13" fmla="*/ 12954 w 78771"/>
                <a:gd name="connsiteY13" fmla="*/ 18193 h 99155"/>
                <a:gd name="connsiteX14" fmla="*/ 12954 w 78771"/>
                <a:gd name="connsiteY14"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71" h="99155">
                  <a:moveTo>
                    <a:pt x="12954" y="99155"/>
                  </a:moveTo>
                  <a:lnTo>
                    <a:pt x="6477" y="99155"/>
                  </a:lnTo>
                  <a:lnTo>
                    <a:pt x="0" y="99155"/>
                  </a:lnTo>
                  <a:lnTo>
                    <a:pt x="0" y="0"/>
                  </a:lnTo>
                  <a:lnTo>
                    <a:pt x="8001" y="0"/>
                  </a:lnTo>
                  <a:lnTo>
                    <a:pt x="16097" y="0"/>
                  </a:lnTo>
                  <a:lnTo>
                    <a:pt x="65818" y="80581"/>
                  </a:lnTo>
                  <a:lnTo>
                    <a:pt x="65818" y="0"/>
                  </a:lnTo>
                  <a:lnTo>
                    <a:pt x="72295" y="0"/>
                  </a:lnTo>
                  <a:lnTo>
                    <a:pt x="78772" y="0"/>
                  </a:lnTo>
                  <a:lnTo>
                    <a:pt x="78772" y="99155"/>
                  </a:lnTo>
                  <a:lnTo>
                    <a:pt x="71438" y="99155"/>
                  </a:lnTo>
                  <a:lnTo>
                    <a:pt x="64008" y="99155"/>
                  </a:lnTo>
                  <a:lnTo>
                    <a:pt x="12954" y="18193"/>
                  </a:lnTo>
                  <a:lnTo>
                    <a:pt x="12954" y="99155"/>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BD9855C-BF62-4712-AA3B-EFFE0ABF509B}"/>
                </a:ext>
              </a:extLst>
            </p:cNvPr>
            <p:cNvSpPr/>
            <p:nvPr/>
          </p:nvSpPr>
          <p:spPr>
            <a:xfrm>
              <a:off x="6231635" y="3700462"/>
              <a:ext cx="13430" cy="99155"/>
            </a:xfrm>
            <a:custGeom>
              <a:avLst/>
              <a:gdLst>
                <a:gd name="connsiteX0" fmla="*/ 0 w 13430"/>
                <a:gd name="connsiteY0" fmla="*/ 0 h 99155"/>
                <a:gd name="connsiteX1" fmla="*/ 6668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668"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6553C4A-7C5E-48AD-A799-C327A2484CBE}"/>
                </a:ext>
              </a:extLst>
            </p:cNvPr>
            <p:cNvSpPr/>
            <p:nvPr/>
          </p:nvSpPr>
          <p:spPr>
            <a:xfrm>
              <a:off x="6271354" y="3700462"/>
              <a:ext cx="86677" cy="99155"/>
            </a:xfrm>
            <a:custGeom>
              <a:avLst/>
              <a:gdLst>
                <a:gd name="connsiteX0" fmla="*/ 0 w 86677"/>
                <a:gd name="connsiteY0" fmla="*/ 0 h 99155"/>
                <a:gd name="connsiteX1" fmla="*/ 7429 w 86677"/>
                <a:gd name="connsiteY1" fmla="*/ 0 h 99155"/>
                <a:gd name="connsiteX2" fmla="*/ 14954 w 86677"/>
                <a:gd name="connsiteY2" fmla="*/ 0 h 99155"/>
                <a:gd name="connsiteX3" fmla="*/ 43339 w 86677"/>
                <a:gd name="connsiteY3" fmla="*/ 84773 h 99155"/>
                <a:gd name="connsiteX4" fmla="*/ 43434 w 86677"/>
                <a:gd name="connsiteY4" fmla="*/ 84773 h 99155"/>
                <a:gd name="connsiteX5" fmla="*/ 71818 w 86677"/>
                <a:gd name="connsiteY5" fmla="*/ 0 h 99155"/>
                <a:gd name="connsiteX6" fmla="*/ 79248 w 86677"/>
                <a:gd name="connsiteY6" fmla="*/ 0 h 99155"/>
                <a:gd name="connsiteX7" fmla="*/ 86677 w 86677"/>
                <a:gd name="connsiteY7" fmla="*/ 0 h 99155"/>
                <a:gd name="connsiteX8" fmla="*/ 50578 w 86677"/>
                <a:gd name="connsiteY8" fmla="*/ 99155 h 99155"/>
                <a:gd name="connsiteX9" fmla="*/ 43339 w 86677"/>
                <a:gd name="connsiteY9" fmla="*/ 99155 h 99155"/>
                <a:gd name="connsiteX10" fmla="*/ 36100 w 86677"/>
                <a:gd name="connsiteY10" fmla="*/ 99155 h 99155"/>
                <a:gd name="connsiteX11" fmla="*/ 0 w 86677"/>
                <a:gd name="connsiteY11"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77" h="99155">
                  <a:moveTo>
                    <a:pt x="0" y="0"/>
                  </a:moveTo>
                  <a:lnTo>
                    <a:pt x="7429" y="0"/>
                  </a:lnTo>
                  <a:lnTo>
                    <a:pt x="14954" y="0"/>
                  </a:lnTo>
                  <a:lnTo>
                    <a:pt x="43339" y="84773"/>
                  </a:lnTo>
                  <a:lnTo>
                    <a:pt x="43434" y="84773"/>
                  </a:lnTo>
                  <a:lnTo>
                    <a:pt x="71818" y="0"/>
                  </a:lnTo>
                  <a:lnTo>
                    <a:pt x="79248" y="0"/>
                  </a:lnTo>
                  <a:lnTo>
                    <a:pt x="86677" y="0"/>
                  </a:lnTo>
                  <a:lnTo>
                    <a:pt x="50578" y="99155"/>
                  </a:lnTo>
                  <a:lnTo>
                    <a:pt x="43339" y="99155"/>
                  </a:lnTo>
                  <a:lnTo>
                    <a:pt x="36100" y="9915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D0C8A8A-ED84-4AAD-8878-6FBFF89C4D87}"/>
                </a:ext>
              </a:extLst>
            </p:cNvPr>
            <p:cNvSpPr/>
            <p:nvPr/>
          </p:nvSpPr>
          <p:spPr>
            <a:xfrm>
              <a:off x="6383749" y="3700462"/>
              <a:ext cx="73342" cy="99155"/>
            </a:xfrm>
            <a:custGeom>
              <a:avLst/>
              <a:gdLst>
                <a:gd name="connsiteX0" fmla="*/ 0 w 73342"/>
                <a:gd name="connsiteY0" fmla="*/ 99155 h 99155"/>
                <a:gd name="connsiteX1" fmla="*/ 0 w 73342"/>
                <a:gd name="connsiteY1" fmla="*/ 0 h 99155"/>
                <a:gd name="connsiteX2" fmla="*/ 72485 w 73342"/>
                <a:gd name="connsiteY2" fmla="*/ 0 h 99155"/>
                <a:gd name="connsiteX3" fmla="*/ 72485 w 73342"/>
                <a:gd name="connsiteY3" fmla="*/ 5906 h 99155"/>
                <a:gd name="connsiteX4" fmla="*/ 72485 w 73342"/>
                <a:gd name="connsiteY4" fmla="*/ 11811 h 99155"/>
                <a:gd name="connsiteX5" fmla="*/ 13430 w 73342"/>
                <a:gd name="connsiteY5" fmla="*/ 11811 h 99155"/>
                <a:gd name="connsiteX6" fmla="*/ 13430 w 73342"/>
                <a:gd name="connsiteY6" fmla="*/ 42196 h 99155"/>
                <a:gd name="connsiteX7" fmla="*/ 67342 w 73342"/>
                <a:gd name="connsiteY7" fmla="*/ 42196 h 99155"/>
                <a:gd name="connsiteX8" fmla="*/ 67342 w 73342"/>
                <a:gd name="connsiteY8" fmla="*/ 48101 h 99155"/>
                <a:gd name="connsiteX9" fmla="*/ 67342 w 73342"/>
                <a:gd name="connsiteY9" fmla="*/ 54007 h 99155"/>
                <a:gd name="connsiteX10" fmla="*/ 13430 w 73342"/>
                <a:gd name="connsiteY10" fmla="*/ 54007 h 99155"/>
                <a:gd name="connsiteX11" fmla="*/ 13430 w 73342"/>
                <a:gd name="connsiteY11" fmla="*/ 87344 h 99155"/>
                <a:gd name="connsiteX12" fmla="*/ 73342 w 73342"/>
                <a:gd name="connsiteY12" fmla="*/ 87344 h 99155"/>
                <a:gd name="connsiteX13" fmla="*/ 73342 w 73342"/>
                <a:gd name="connsiteY13" fmla="*/ 93250 h 99155"/>
                <a:gd name="connsiteX14" fmla="*/ 73342 w 73342"/>
                <a:gd name="connsiteY14" fmla="*/ 99155 h 99155"/>
                <a:gd name="connsiteX15" fmla="*/ 0 w 73342"/>
                <a:gd name="connsiteY15" fmla="*/ 99155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42" h="99155">
                  <a:moveTo>
                    <a:pt x="0" y="99155"/>
                  </a:moveTo>
                  <a:lnTo>
                    <a:pt x="0" y="0"/>
                  </a:lnTo>
                  <a:lnTo>
                    <a:pt x="72485" y="0"/>
                  </a:lnTo>
                  <a:lnTo>
                    <a:pt x="72485" y="5906"/>
                  </a:lnTo>
                  <a:lnTo>
                    <a:pt x="72485" y="11811"/>
                  </a:lnTo>
                  <a:lnTo>
                    <a:pt x="13430" y="11811"/>
                  </a:lnTo>
                  <a:lnTo>
                    <a:pt x="13430" y="42196"/>
                  </a:lnTo>
                  <a:lnTo>
                    <a:pt x="67342" y="42196"/>
                  </a:lnTo>
                  <a:lnTo>
                    <a:pt x="67342" y="48101"/>
                  </a:lnTo>
                  <a:lnTo>
                    <a:pt x="67342" y="54007"/>
                  </a:lnTo>
                  <a:lnTo>
                    <a:pt x="13430" y="54007"/>
                  </a:lnTo>
                  <a:lnTo>
                    <a:pt x="13430" y="87344"/>
                  </a:lnTo>
                  <a:lnTo>
                    <a:pt x="73342" y="87344"/>
                  </a:lnTo>
                  <a:lnTo>
                    <a:pt x="73342" y="93250"/>
                  </a:lnTo>
                  <a:lnTo>
                    <a:pt x="73342" y="99155"/>
                  </a:lnTo>
                  <a:lnTo>
                    <a:pt x="0" y="99155"/>
                  </a:ln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850332-2724-4DF9-B6F4-4AE2E7282DD7}"/>
                </a:ext>
              </a:extLst>
            </p:cNvPr>
            <p:cNvSpPr/>
            <p:nvPr/>
          </p:nvSpPr>
          <p:spPr>
            <a:xfrm>
              <a:off x="6492811" y="3700289"/>
              <a:ext cx="82486" cy="99327"/>
            </a:xfrm>
            <a:custGeom>
              <a:avLst/>
              <a:gdLst>
                <a:gd name="connsiteX0" fmla="*/ 0 w 82486"/>
                <a:gd name="connsiteY0" fmla="*/ 77 h 99327"/>
                <a:gd name="connsiteX1" fmla="*/ 46101 w 82486"/>
                <a:gd name="connsiteY1" fmla="*/ 77 h 99327"/>
                <a:gd name="connsiteX2" fmla="*/ 70104 w 82486"/>
                <a:gd name="connsiteY2" fmla="*/ 7031 h 99327"/>
                <a:gd name="connsiteX3" fmla="*/ 78296 w 82486"/>
                <a:gd name="connsiteY3" fmla="*/ 27033 h 99327"/>
                <a:gd name="connsiteX4" fmla="*/ 69723 w 82486"/>
                <a:gd name="connsiteY4" fmla="*/ 47417 h 99327"/>
                <a:gd name="connsiteX5" fmla="*/ 65151 w 82486"/>
                <a:gd name="connsiteY5" fmla="*/ 50750 h 99327"/>
                <a:gd name="connsiteX6" fmla="*/ 67342 w 82486"/>
                <a:gd name="connsiteY6" fmla="*/ 51703 h 99327"/>
                <a:gd name="connsiteX7" fmla="*/ 76867 w 82486"/>
                <a:gd name="connsiteY7" fmla="*/ 69229 h 99327"/>
                <a:gd name="connsiteX8" fmla="*/ 77438 w 82486"/>
                <a:gd name="connsiteY8" fmla="*/ 87326 h 99327"/>
                <a:gd name="connsiteX9" fmla="*/ 78581 w 82486"/>
                <a:gd name="connsiteY9" fmla="*/ 93708 h 99327"/>
                <a:gd name="connsiteX10" fmla="*/ 82487 w 82486"/>
                <a:gd name="connsiteY10" fmla="*/ 97137 h 99327"/>
                <a:gd name="connsiteX11" fmla="*/ 82487 w 82486"/>
                <a:gd name="connsiteY11" fmla="*/ 99233 h 99327"/>
                <a:gd name="connsiteX12" fmla="*/ 66008 w 82486"/>
                <a:gd name="connsiteY12" fmla="*/ 99233 h 99327"/>
                <a:gd name="connsiteX13" fmla="*/ 64865 w 82486"/>
                <a:gd name="connsiteY13" fmla="*/ 92946 h 99327"/>
                <a:gd name="connsiteX14" fmla="*/ 64103 w 82486"/>
                <a:gd name="connsiteY14" fmla="*/ 81516 h 99327"/>
                <a:gd name="connsiteX15" fmla="*/ 64103 w 82486"/>
                <a:gd name="connsiteY15" fmla="*/ 73706 h 99327"/>
                <a:gd name="connsiteX16" fmla="*/ 59531 w 82486"/>
                <a:gd name="connsiteY16" fmla="*/ 60561 h 99327"/>
                <a:gd name="connsiteX17" fmla="*/ 45625 w 82486"/>
                <a:gd name="connsiteY17" fmla="*/ 56561 h 99327"/>
                <a:gd name="connsiteX18" fmla="*/ 13811 w 82486"/>
                <a:gd name="connsiteY18" fmla="*/ 56561 h 99327"/>
                <a:gd name="connsiteX19" fmla="*/ 13811 w 82486"/>
                <a:gd name="connsiteY19" fmla="*/ 99328 h 99327"/>
                <a:gd name="connsiteX20" fmla="*/ 381 w 82486"/>
                <a:gd name="connsiteY20" fmla="*/ 99328 h 99327"/>
                <a:gd name="connsiteX21" fmla="*/ 13430 w 82486"/>
                <a:gd name="connsiteY21" fmla="*/ 44940 h 99327"/>
                <a:gd name="connsiteX22" fmla="*/ 46577 w 82486"/>
                <a:gd name="connsiteY22" fmla="*/ 44940 h 99327"/>
                <a:gd name="connsiteX23" fmla="*/ 60293 w 82486"/>
                <a:gd name="connsiteY23" fmla="*/ 40844 h 99327"/>
                <a:gd name="connsiteX24" fmla="*/ 64579 w 82486"/>
                <a:gd name="connsiteY24" fmla="*/ 27986 h 99327"/>
                <a:gd name="connsiteX25" fmla="*/ 60008 w 82486"/>
                <a:gd name="connsiteY25" fmla="*/ 15413 h 99327"/>
                <a:gd name="connsiteX26" fmla="*/ 45625 w 82486"/>
                <a:gd name="connsiteY26" fmla="*/ 11412 h 99327"/>
                <a:gd name="connsiteX27" fmla="*/ 13430 w 82486"/>
                <a:gd name="connsiteY27" fmla="*/ 11412 h 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486" h="99327">
                  <a:moveTo>
                    <a:pt x="0" y="77"/>
                  </a:moveTo>
                  <a:lnTo>
                    <a:pt x="46101" y="77"/>
                  </a:lnTo>
                  <a:cubicBezTo>
                    <a:pt x="54664" y="-479"/>
                    <a:pt x="63160" y="1981"/>
                    <a:pt x="70104" y="7031"/>
                  </a:cubicBezTo>
                  <a:cubicBezTo>
                    <a:pt x="75762" y="12084"/>
                    <a:pt x="78791" y="19461"/>
                    <a:pt x="78296" y="27033"/>
                  </a:cubicBezTo>
                  <a:cubicBezTo>
                    <a:pt x="78724" y="34784"/>
                    <a:pt x="75562" y="42302"/>
                    <a:pt x="69723" y="47417"/>
                  </a:cubicBezTo>
                  <a:cubicBezTo>
                    <a:pt x="68304" y="48664"/>
                    <a:pt x="66770" y="49780"/>
                    <a:pt x="65151" y="50750"/>
                  </a:cubicBezTo>
                  <a:lnTo>
                    <a:pt x="67342" y="51703"/>
                  </a:lnTo>
                  <a:cubicBezTo>
                    <a:pt x="73562" y="55283"/>
                    <a:pt x="77248" y="62058"/>
                    <a:pt x="76867" y="69229"/>
                  </a:cubicBezTo>
                  <a:lnTo>
                    <a:pt x="77438" y="87326"/>
                  </a:lnTo>
                  <a:cubicBezTo>
                    <a:pt x="77324" y="89513"/>
                    <a:pt x="77714" y="91696"/>
                    <a:pt x="78581" y="93708"/>
                  </a:cubicBezTo>
                  <a:cubicBezTo>
                    <a:pt x="79486" y="95241"/>
                    <a:pt x="80848" y="96443"/>
                    <a:pt x="82487" y="97137"/>
                  </a:cubicBezTo>
                  <a:lnTo>
                    <a:pt x="82487" y="99233"/>
                  </a:lnTo>
                  <a:lnTo>
                    <a:pt x="66008" y="99233"/>
                  </a:lnTo>
                  <a:cubicBezTo>
                    <a:pt x="65370" y="97192"/>
                    <a:pt x="64989" y="95081"/>
                    <a:pt x="64865" y="92946"/>
                  </a:cubicBezTo>
                  <a:cubicBezTo>
                    <a:pt x="64865" y="89517"/>
                    <a:pt x="64198" y="85707"/>
                    <a:pt x="64103" y="81516"/>
                  </a:cubicBezTo>
                  <a:lnTo>
                    <a:pt x="64103" y="73706"/>
                  </a:lnTo>
                  <a:cubicBezTo>
                    <a:pt x="64427" y="68885"/>
                    <a:pt x="62779" y="64141"/>
                    <a:pt x="59531" y="60561"/>
                  </a:cubicBezTo>
                  <a:cubicBezTo>
                    <a:pt x="55559" y="57530"/>
                    <a:pt x="50597" y="56102"/>
                    <a:pt x="45625" y="56561"/>
                  </a:cubicBezTo>
                  <a:lnTo>
                    <a:pt x="13811" y="56561"/>
                  </a:lnTo>
                  <a:lnTo>
                    <a:pt x="13811" y="99328"/>
                  </a:lnTo>
                  <a:lnTo>
                    <a:pt x="381" y="99328"/>
                  </a:lnTo>
                  <a:close/>
                  <a:moveTo>
                    <a:pt x="13430" y="44940"/>
                  </a:moveTo>
                  <a:lnTo>
                    <a:pt x="46577" y="44940"/>
                  </a:lnTo>
                  <a:cubicBezTo>
                    <a:pt x="51502" y="45331"/>
                    <a:pt x="56388" y="43871"/>
                    <a:pt x="60293" y="40844"/>
                  </a:cubicBezTo>
                  <a:cubicBezTo>
                    <a:pt x="63456" y="37347"/>
                    <a:pt x="65008" y="32682"/>
                    <a:pt x="64579" y="27986"/>
                  </a:cubicBezTo>
                  <a:cubicBezTo>
                    <a:pt x="65018" y="23321"/>
                    <a:pt x="63341" y="18706"/>
                    <a:pt x="60008" y="15413"/>
                  </a:cubicBezTo>
                  <a:cubicBezTo>
                    <a:pt x="55845" y="12398"/>
                    <a:pt x="50740" y="10979"/>
                    <a:pt x="45625" y="11412"/>
                  </a:cubicBezTo>
                  <a:lnTo>
                    <a:pt x="13430" y="1141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520B749-A369-479E-9AE9-DB3091DBAB7A}"/>
                </a:ext>
              </a:extLst>
            </p:cNvPr>
            <p:cNvSpPr/>
            <p:nvPr/>
          </p:nvSpPr>
          <p:spPr>
            <a:xfrm>
              <a:off x="6603458" y="3698017"/>
              <a:ext cx="79332" cy="104333"/>
            </a:xfrm>
            <a:custGeom>
              <a:avLst/>
              <a:gdLst>
                <a:gd name="connsiteX0" fmla="*/ 64613 w 79332"/>
                <a:gd name="connsiteY0" fmla="*/ 31211 h 104333"/>
                <a:gd name="connsiteX1" fmla="*/ 57183 w 79332"/>
                <a:gd name="connsiteY1" fmla="*/ 16638 h 104333"/>
                <a:gd name="connsiteX2" fmla="*/ 39657 w 79332"/>
                <a:gd name="connsiteY2" fmla="*/ 11589 h 104333"/>
                <a:gd name="connsiteX3" fmla="*/ 22417 w 79332"/>
                <a:gd name="connsiteY3" fmla="*/ 15971 h 104333"/>
                <a:gd name="connsiteX4" fmla="*/ 16607 w 79332"/>
                <a:gd name="connsiteY4" fmla="*/ 28830 h 104333"/>
                <a:gd name="connsiteX5" fmla="*/ 20512 w 79332"/>
                <a:gd name="connsiteY5" fmla="*/ 37402 h 104333"/>
                <a:gd name="connsiteX6" fmla="*/ 36228 w 79332"/>
                <a:gd name="connsiteY6" fmla="*/ 42927 h 104333"/>
                <a:gd name="connsiteX7" fmla="*/ 53564 w 79332"/>
                <a:gd name="connsiteY7" fmla="*/ 47118 h 104333"/>
                <a:gd name="connsiteX8" fmla="*/ 73280 w 79332"/>
                <a:gd name="connsiteY8" fmla="*/ 56643 h 104333"/>
                <a:gd name="connsiteX9" fmla="*/ 79281 w 79332"/>
                <a:gd name="connsiteY9" fmla="*/ 74835 h 104333"/>
                <a:gd name="connsiteX10" fmla="*/ 68804 w 79332"/>
                <a:gd name="connsiteY10" fmla="*/ 96457 h 104333"/>
                <a:gd name="connsiteX11" fmla="*/ 41086 w 79332"/>
                <a:gd name="connsiteY11" fmla="*/ 104268 h 104333"/>
                <a:gd name="connsiteX12" fmla="*/ 10701 w 79332"/>
                <a:gd name="connsiteY12" fmla="*/ 94743 h 104333"/>
                <a:gd name="connsiteX13" fmla="*/ 33 w 79332"/>
                <a:gd name="connsiteY13" fmla="*/ 70168 h 104333"/>
                <a:gd name="connsiteX14" fmla="*/ 33 w 79332"/>
                <a:gd name="connsiteY14" fmla="*/ 69406 h 104333"/>
                <a:gd name="connsiteX15" fmla="*/ 12416 w 79332"/>
                <a:gd name="connsiteY15" fmla="*/ 69406 h 104333"/>
                <a:gd name="connsiteX16" fmla="*/ 20226 w 79332"/>
                <a:gd name="connsiteY16" fmla="*/ 86075 h 104333"/>
                <a:gd name="connsiteX17" fmla="*/ 41086 w 79332"/>
                <a:gd name="connsiteY17" fmla="*/ 91980 h 104333"/>
                <a:gd name="connsiteX18" fmla="*/ 60136 w 79332"/>
                <a:gd name="connsiteY18" fmla="*/ 87694 h 104333"/>
                <a:gd name="connsiteX19" fmla="*/ 66613 w 79332"/>
                <a:gd name="connsiteY19" fmla="*/ 75216 h 104333"/>
                <a:gd name="connsiteX20" fmla="*/ 62327 w 79332"/>
                <a:gd name="connsiteY20" fmla="*/ 64644 h 104333"/>
                <a:gd name="connsiteX21" fmla="*/ 45467 w 79332"/>
                <a:gd name="connsiteY21" fmla="*/ 58167 h 104333"/>
                <a:gd name="connsiteX22" fmla="*/ 28132 w 79332"/>
                <a:gd name="connsiteY22" fmla="*/ 54833 h 104333"/>
                <a:gd name="connsiteX23" fmla="*/ 9082 w 79332"/>
                <a:gd name="connsiteY23" fmla="*/ 46260 h 104333"/>
                <a:gd name="connsiteX24" fmla="*/ 3557 w 79332"/>
                <a:gd name="connsiteY24" fmla="*/ 30925 h 104333"/>
                <a:gd name="connsiteX25" fmla="*/ 13082 w 79332"/>
                <a:gd name="connsiteY25" fmla="*/ 8351 h 104333"/>
                <a:gd name="connsiteX26" fmla="*/ 39276 w 79332"/>
                <a:gd name="connsiteY26" fmla="*/ 64 h 104333"/>
                <a:gd name="connsiteX27" fmla="*/ 65946 w 79332"/>
                <a:gd name="connsiteY27" fmla="*/ 8351 h 104333"/>
                <a:gd name="connsiteX28" fmla="*/ 76519 w 79332"/>
                <a:gd name="connsiteY28" fmla="*/ 31497 h 1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332" h="104333">
                  <a:moveTo>
                    <a:pt x="64613" y="31211"/>
                  </a:moveTo>
                  <a:cubicBezTo>
                    <a:pt x="64298" y="25523"/>
                    <a:pt x="61603" y="20230"/>
                    <a:pt x="57183" y="16638"/>
                  </a:cubicBezTo>
                  <a:cubicBezTo>
                    <a:pt x="52049" y="13086"/>
                    <a:pt x="45896" y="11312"/>
                    <a:pt x="39657" y="11589"/>
                  </a:cubicBezTo>
                  <a:cubicBezTo>
                    <a:pt x="33590" y="11179"/>
                    <a:pt x="27551" y="12713"/>
                    <a:pt x="22417" y="15971"/>
                  </a:cubicBezTo>
                  <a:cubicBezTo>
                    <a:pt x="18454" y="19016"/>
                    <a:pt x="16273" y="23841"/>
                    <a:pt x="16607" y="28830"/>
                  </a:cubicBezTo>
                  <a:cubicBezTo>
                    <a:pt x="16397" y="32160"/>
                    <a:pt x="17864" y="35375"/>
                    <a:pt x="20512" y="37402"/>
                  </a:cubicBezTo>
                  <a:cubicBezTo>
                    <a:pt x="25398" y="40135"/>
                    <a:pt x="30713" y="42004"/>
                    <a:pt x="36228" y="42927"/>
                  </a:cubicBezTo>
                  <a:lnTo>
                    <a:pt x="53564" y="47118"/>
                  </a:lnTo>
                  <a:cubicBezTo>
                    <a:pt x="60926" y="48295"/>
                    <a:pt x="67784" y="51607"/>
                    <a:pt x="73280" y="56643"/>
                  </a:cubicBezTo>
                  <a:cubicBezTo>
                    <a:pt x="77548" y="61708"/>
                    <a:pt x="79700" y="68225"/>
                    <a:pt x="79281" y="74835"/>
                  </a:cubicBezTo>
                  <a:cubicBezTo>
                    <a:pt x="79624" y="83342"/>
                    <a:pt x="75700" y="91458"/>
                    <a:pt x="68804" y="96457"/>
                  </a:cubicBezTo>
                  <a:cubicBezTo>
                    <a:pt x="60679" y="102055"/>
                    <a:pt x="50935" y="104802"/>
                    <a:pt x="41086" y="104268"/>
                  </a:cubicBezTo>
                  <a:cubicBezTo>
                    <a:pt x="30142" y="104819"/>
                    <a:pt x="19369" y="101441"/>
                    <a:pt x="10701" y="94743"/>
                  </a:cubicBezTo>
                  <a:cubicBezTo>
                    <a:pt x="3529" y="88646"/>
                    <a:pt x="-405" y="79570"/>
                    <a:pt x="33" y="70168"/>
                  </a:cubicBezTo>
                  <a:lnTo>
                    <a:pt x="33" y="69406"/>
                  </a:lnTo>
                  <a:lnTo>
                    <a:pt x="12416" y="69406"/>
                  </a:lnTo>
                  <a:cubicBezTo>
                    <a:pt x="12282" y="75876"/>
                    <a:pt x="15168" y="82039"/>
                    <a:pt x="20226" y="86075"/>
                  </a:cubicBezTo>
                  <a:cubicBezTo>
                    <a:pt x="26322" y="90326"/>
                    <a:pt x="33666" y="92405"/>
                    <a:pt x="41086" y="91980"/>
                  </a:cubicBezTo>
                  <a:cubicBezTo>
                    <a:pt x="47715" y="92445"/>
                    <a:pt x="54345" y="90955"/>
                    <a:pt x="60136" y="87694"/>
                  </a:cubicBezTo>
                  <a:cubicBezTo>
                    <a:pt x="64394" y="85013"/>
                    <a:pt x="66870" y="80241"/>
                    <a:pt x="66613" y="75216"/>
                  </a:cubicBezTo>
                  <a:cubicBezTo>
                    <a:pt x="66880" y="71222"/>
                    <a:pt x="65298" y="67324"/>
                    <a:pt x="62327" y="64644"/>
                  </a:cubicBezTo>
                  <a:cubicBezTo>
                    <a:pt x="57183" y="61414"/>
                    <a:pt x="51449" y="59214"/>
                    <a:pt x="45467" y="58167"/>
                  </a:cubicBezTo>
                  <a:lnTo>
                    <a:pt x="28132" y="54833"/>
                  </a:lnTo>
                  <a:cubicBezTo>
                    <a:pt x="21160" y="53645"/>
                    <a:pt x="14597" y="50694"/>
                    <a:pt x="9082" y="46260"/>
                  </a:cubicBezTo>
                  <a:cubicBezTo>
                    <a:pt x="5262" y="42092"/>
                    <a:pt x="3272" y="36570"/>
                    <a:pt x="3557" y="30925"/>
                  </a:cubicBezTo>
                  <a:cubicBezTo>
                    <a:pt x="3186" y="22352"/>
                    <a:pt x="6682" y="14064"/>
                    <a:pt x="13082" y="8351"/>
                  </a:cubicBezTo>
                  <a:cubicBezTo>
                    <a:pt x="20502" y="2467"/>
                    <a:pt x="29827" y="-482"/>
                    <a:pt x="39276" y="64"/>
                  </a:cubicBezTo>
                  <a:cubicBezTo>
                    <a:pt x="48868" y="-442"/>
                    <a:pt x="58326" y="2497"/>
                    <a:pt x="65946" y="8351"/>
                  </a:cubicBezTo>
                  <a:cubicBezTo>
                    <a:pt x="72680" y="14155"/>
                    <a:pt x="76538" y="22609"/>
                    <a:pt x="76519" y="31497"/>
                  </a:cubicBez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05E4BD2-9018-4C7A-AFC5-68B4A79BAE8B}"/>
                </a:ext>
              </a:extLst>
            </p:cNvPr>
            <p:cNvSpPr/>
            <p:nvPr/>
          </p:nvSpPr>
          <p:spPr>
            <a:xfrm>
              <a:off x="6715600" y="3700462"/>
              <a:ext cx="13430" cy="99155"/>
            </a:xfrm>
            <a:custGeom>
              <a:avLst/>
              <a:gdLst>
                <a:gd name="connsiteX0" fmla="*/ 0 w 13430"/>
                <a:gd name="connsiteY0" fmla="*/ 0 h 99155"/>
                <a:gd name="connsiteX1" fmla="*/ 6763 w 13430"/>
                <a:gd name="connsiteY1" fmla="*/ 0 h 99155"/>
                <a:gd name="connsiteX2" fmla="*/ 13430 w 13430"/>
                <a:gd name="connsiteY2" fmla="*/ 0 h 99155"/>
                <a:gd name="connsiteX3" fmla="*/ 13430 w 13430"/>
                <a:gd name="connsiteY3" fmla="*/ 99155 h 99155"/>
                <a:gd name="connsiteX4" fmla="*/ 6763 w 13430"/>
                <a:gd name="connsiteY4" fmla="*/ 99155 h 99155"/>
                <a:gd name="connsiteX5" fmla="*/ 0 w 13430"/>
                <a:gd name="connsiteY5" fmla="*/ 99155 h 99155"/>
                <a:gd name="connsiteX6" fmla="*/ 0 w 13430"/>
                <a:gd name="connsiteY6" fmla="*/ 0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 h="99155">
                  <a:moveTo>
                    <a:pt x="0" y="0"/>
                  </a:moveTo>
                  <a:lnTo>
                    <a:pt x="6763" y="0"/>
                  </a:lnTo>
                  <a:lnTo>
                    <a:pt x="13430" y="0"/>
                  </a:lnTo>
                  <a:lnTo>
                    <a:pt x="13430" y="99155"/>
                  </a:lnTo>
                  <a:lnTo>
                    <a:pt x="6763" y="99155"/>
                  </a:lnTo>
                  <a:lnTo>
                    <a:pt x="0" y="99155"/>
                  </a:lnTo>
                  <a:lnTo>
                    <a:pt x="0" y="0"/>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A3A4692-358A-426A-A080-700078113B80}"/>
                </a:ext>
              </a:extLst>
            </p:cNvPr>
            <p:cNvSpPr/>
            <p:nvPr/>
          </p:nvSpPr>
          <p:spPr>
            <a:xfrm>
              <a:off x="6757320" y="3700462"/>
              <a:ext cx="80486" cy="99250"/>
            </a:xfrm>
            <a:custGeom>
              <a:avLst/>
              <a:gdLst>
                <a:gd name="connsiteX0" fmla="*/ 33528 w 80486"/>
                <a:gd name="connsiteY0" fmla="*/ 11811 h 99250"/>
                <a:gd name="connsiteX1" fmla="*/ 0 w 80486"/>
                <a:gd name="connsiteY1" fmla="*/ 11811 h 99250"/>
                <a:gd name="connsiteX2" fmla="*/ 0 w 80486"/>
                <a:gd name="connsiteY2" fmla="*/ 5906 h 99250"/>
                <a:gd name="connsiteX3" fmla="*/ 0 w 80486"/>
                <a:gd name="connsiteY3" fmla="*/ 0 h 99250"/>
                <a:gd name="connsiteX4" fmla="*/ 80486 w 80486"/>
                <a:gd name="connsiteY4" fmla="*/ 0 h 99250"/>
                <a:gd name="connsiteX5" fmla="*/ 80486 w 80486"/>
                <a:gd name="connsiteY5" fmla="*/ 5906 h 99250"/>
                <a:gd name="connsiteX6" fmla="*/ 80486 w 80486"/>
                <a:gd name="connsiteY6" fmla="*/ 11811 h 99250"/>
                <a:gd name="connsiteX7" fmla="*/ 46958 w 80486"/>
                <a:gd name="connsiteY7" fmla="*/ 11811 h 99250"/>
                <a:gd name="connsiteX8" fmla="*/ 46958 w 80486"/>
                <a:gd name="connsiteY8" fmla="*/ 99250 h 99250"/>
                <a:gd name="connsiteX9" fmla="*/ 40291 w 80486"/>
                <a:gd name="connsiteY9" fmla="*/ 99250 h 99250"/>
                <a:gd name="connsiteX10" fmla="*/ 33528 w 80486"/>
                <a:gd name="connsiteY10" fmla="*/ 99250 h 99250"/>
                <a:gd name="connsiteX11" fmla="*/ 33528 w 80486"/>
                <a:gd name="connsiteY11" fmla="*/ 1181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486" h="99250">
                  <a:moveTo>
                    <a:pt x="33528" y="11811"/>
                  </a:moveTo>
                  <a:lnTo>
                    <a:pt x="0" y="11811"/>
                  </a:lnTo>
                  <a:lnTo>
                    <a:pt x="0" y="5906"/>
                  </a:lnTo>
                  <a:lnTo>
                    <a:pt x="0" y="0"/>
                  </a:lnTo>
                  <a:lnTo>
                    <a:pt x="80486" y="0"/>
                  </a:lnTo>
                  <a:lnTo>
                    <a:pt x="80486" y="5906"/>
                  </a:lnTo>
                  <a:lnTo>
                    <a:pt x="80486" y="11811"/>
                  </a:lnTo>
                  <a:lnTo>
                    <a:pt x="46958" y="11811"/>
                  </a:lnTo>
                  <a:lnTo>
                    <a:pt x="46958" y="99250"/>
                  </a:lnTo>
                  <a:lnTo>
                    <a:pt x="40291" y="99250"/>
                  </a:lnTo>
                  <a:lnTo>
                    <a:pt x="33528" y="99250"/>
                  </a:lnTo>
                  <a:lnTo>
                    <a:pt x="33528" y="11811"/>
                  </a:lnTo>
                  <a:close/>
                </a:path>
              </a:pathLst>
            </a:custGeom>
            <a:grp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660B164-7AB0-4FEB-BF34-3188140ADBDA}"/>
                </a:ext>
              </a:extLst>
            </p:cNvPr>
            <p:cNvSpPr/>
            <p:nvPr/>
          </p:nvSpPr>
          <p:spPr>
            <a:xfrm>
              <a:off x="6861047" y="3700462"/>
              <a:ext cx="88296" cy="99155"/>
            </a:xfrm>
            <a:custGeom>
              <a:avLst/>
              <a:gdLst>
                <a:gd name="connsiteX0" fmla="*/ 37433 w 88296"/>
                <a:gd name="connsiteY0" fmla="*/ 59531 h 99155"/>
                <a:gd name="connsiteX1" fmla="*/ 0 w 88296"/>
                <a:gd name="connsiteY1" fmla="*/ 0 h 99155"/>
                <a:gd name="connsiteX2" fmla="*/ 7810 w 88296"/>
                <a:gd name="connsiteY2" fmla="*/ 0 h 99155"/>
                <a:gd name="connsiteX3" fmla="*/ 15716 w 88296"/>
                <a:gd name="connsiteY3" fmla="*/ 0 h 99155"/>
                <a:gd name="connsiteX4" fmla="*/ 44196 w 88296"/>
                <a:gd name="connsiteY4" fmla="*/ 48101 h 99155"/>
                <a:gd name="connsiteX5" fmla="*/ 44196 w 88296"/>
                <a:gd name="connsiteY5" fmla="*/ 48101 h 99155"/>
                <a:gd name="connsiteX6" fmla="*/ 72771 w 88296"/>
                <a:gd name="connsiteY6" fmla="*/ 0 h 99155"/>
                <a:gd name="connsiteX7" fmla="*/ 80581 w 88296"/>
                <a:gd name="connsiteY7" fmla="*/ 0 h 99155"/>
                <a:gd name="connsiteX8" fmla="*/ 88297 w 88296"/>
                <a:gd name="connsiteY8" fmla="*/ 0 h 99155"/>
                <a:gd name="connsiteX9" fmla="*/ 50863 w 88296"/>
                <a:gd name="connsiteY9" fmla="*/ 59722 h 99155"/>
                <a:gd name="connsiteX10" fmla="*/ 50863 w 88296"/>
                <a:gd name="connsiteY10" fmla="*/ 99155 h 99155"/>
                <a:gd name="connsiteX11" fmla="*/ 44196 w 88296"/>
                <a:gd name="connsiteY11" fmla="*/ 99155 h 99155"/>
                <a:gd name="connsiteX12" fmla="*/ 37433 w 88296"/>
                <a:gd name="connsiteY12" fmla="*/ 99155 h 99155"/>
                <a:gd name="connsiteX13" fmla="*/ 37433 w 88296"/>
                <a:gd name="connsiteY13" fmla="*/ 59531 h 9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96" h="99155">
                  <a:moveTo>
                    <a:pt x="37433" y="59531"/>
                  </a:moveTo>
                  <a:lnTo>
                    <a:pt x="0" y="0"/>
                  </a:lnTo>
                  <a:lnTo>
                    <a:pt x="7810" y="0"/>
                  </a:lnTo>
                  <a:lnTo>
                    <a:pt x="15716" y="0"/>
                  </a:lnTo>
                  <a:lnTo>
                    <a:pt x="44196" y="48101"/>
                  </a:lnTo>
                  <a:lnTo>
                    <a:pt x="44196" y="48101"/>
                  </a:lnTo>
                  <a:lnTo>
                    <a:pt x="72771" y="0"/>
                  </a:lnTo>
                  <a:lnTo>
                    <a:pt x="80581" y="0"/>
                  </a:lnTo>
                  <a:lnTo>
                    <a:pt x="88297" y="0"/>
                  </a:lnTo>
                  <a:lnTo>
                    <a:pt x="50863" y="59722"/>
                  </a:lnTo>
                  <a:lnTo>
                    <a:pt x="50863" y="99155"/>
                  </a:lnTo>
                  <a:lnTo>
                    <a:pt x="44196" y="99155"/>
                  </a:lnTo>
                  <a:lnTo>
                    <a:pt x="37433" y="99155"/>
                  </a:lnTo>
                  <a:lnTo>
                    <a:pt x="37433" y="59531"/>
                  </a:lnTo>
                  <a:close/>
                </a:path>
              </a:pathLst>
            </a:custGeom>
            <a:grpFill/>
            <a:ln w="9525" cap="flat">
              <a:noFill/>
              <a:prstDash val="solid"/>
              <a:miter/>
            </a:ln>
          </p:spPr>
          <p:txBody>
            <a:bodyPr rtlCol="0" anchor="ctr"/>
            <a:lstStyle/>
            <a:p>
              <a:endParaRPr lang="zh-CN" altLang="en-US"/>
            </a:p>
          </p:txBody>
        </p:sp>
      </p:grpSp>
      <p:cxnSp>
        <p:nvCxnSpPr>
          <p:cNvPr id="42" name="直接连接符 41">
            <a:extLst>
              <a:ext uri="{FF2B5EF4-FFF2-40B4-BE49-F238E27FC236}">
                <a16:creationId xmlns:a16="http://schemas.microsoft.com/office/drawing/2014/main" id="{774DD180-F1A5-4A99-85D9-DD97D7E48705}"/>
              </a:ext>
            </a:extLst>
          </p:cNvPr>
          <p:cNvCxnSpPr>
            <a:cxnSpLocks/>
            <a:endCxn id="44" idx="5"/>
          </p:cNvCxnSpPr>
          <p:nvPr userDrawn="1"/>
        </p:nvCxnSpPr>
        <p:spPr>
          <a:xfrm>
            <a:off x="660400" y="6235700"/>
            <a:ext cx="10894216" cy="0"/>
          </a:xfrm>
          <a:prstGeom prst="line">
            <a:avLst/>
          </a:prstGeom>
          <a:noFill/>
          <a:ln>
            <a:gradFill>
              <a:gsLst>
                <a:gs pos="0">
                  <a:schemeClr val="accent5">
                    <a:lumMod val="20000"/>
                    <a:lumOff val="80000"/>
                    <a:alpha val="0"/>
                  </a:schemeClr>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cxnSp>
      <p:grpSp>
        <p:nvGrpSpPr>
          <p:cNvPr id="43" name="组合 42">
            <a:extLst>
              <a:ext uri="{FF2B5EF4-FFF2-40B4-BE49-F238E27FC236}">
                <a16:creationId xmlns:a16="http://schemas.microsoft.com/office/drawing/2014/main" id="{4A49E080-C63D-4D1B-97D2-2D51FDE63122}"/>
              </a:ext>
            </a:extLst>
          </p:cNvPr>
          <p:cNvGrpSpPr/>
          <p:nvPr userDrawn="1"/>
        </p:nvGrpSpPr>
        <p:grpSpPr>
          <a:xfrm>
            <a:off x="11518900" y="6175518"/>
            <a:ext cx="255020" cy="120364"/>
            <a:chOff x="11531600" y="6153108"/>
            <a:chExt cx="403792" cy="190584"/>
          </a:xfrm>
        </p:grpSpPr>
        <p:sp>
          <p:nvSpPr>
            <p:cNvPr id="44" name="平行四边形 43">
              <a:extLst>
                <a:ext uri="{FF2B5EF4-FFF2-40B4-BE49-F238E27FC236}">
                  <a16:creationId xmlns:a16="http://schemas.microsoft.com/office/drawing/2014/main" id="{AABFD12A-14F1-433B-98DE-DC080907E742}"/>
                </a:ext>
              </a:extLst>
            </p:cNvPr>
            <p:cNvSpPr/>
            <p:nvPr/>
          </p:nvSpPr>
          <p:spPr>
            <a:xfrm>
              <a:off x="11531600"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EAAF7B11-CB29-4695-A8E0-8133D63669DE}"/>
                </a:ext>
              </a:extLst>
            </p:cNvPr>
            <p:cNvSpPr/>
            <p:nvPr/>
          </p:nvSpPr>
          <p:spPr>
            <a:xfrm>
              <a:off x="11638898"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3BE260A-164F-4253-A13A-001F40F43601}"/>
                </a:ext>
              </a:extLst>
            </p:cNvPr>
            <p:cNvSpPr/>
            <p:nvPr/>
          </p:nvSpPr>
          <p:spPr>
            <a:xfrm>
              <a:off x="11746196" y="6153108"/>
              <a:ext cx="189196" cy="190584"/>
            </a:xfrm>
            <a:prstGeom prst="parallelogram">
              <a:avLst>
                <a:gd name="adj" fmla="val 59782"/>
              </a:avLst>
            </a:prstGeom>
            <a:gradFill>
              <a:gsLst>
                <a:gs pos="0">
                  <a:schemeClr val="accent1"/>
                </a:gs>
                <a:gs pos="8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任意多边形: 形状 47">
            <a:extLst>
              <a:ext uri="{FF2B5EF4-FFF2-40B4-BE49-F238E27FC236}">
                <a16:creationId xmlns:a16="http://schemas.microsoft.com/office/drawing/2014/main" id="{ED5A7F95-4E4A-49FA-8C02-CAB2BE2C0F46}"/>
              </a:ext>
            </a:extLst>
          </p:cNvPr>
          <p:cNvSpPr/>
          <p:nvPr userDrawn="1"/>
        </p:nvSpPr>
        <p:spPr>
          <a:xfrm>
            <a:off x="11989998" y="278602"/>
            <a:ext cx="202003" cy="745074"/>
          </a:xfrm>
          <a:custGeom>
            <a:avLst/>
            <a:gdLst>
              <a:gd name="connsiteX0" fmla="*/ 0 w 202003"/>
              <a:gd name="connsiteY0" fmla="*/ 0 h 745074"/>
              <a:gd name="connsiteX1" fmla="*/ 202003 w 202003"/>
              <a:gd name="connsiteY1" fmla="*/ 48 h 745074"/>
              <a:gd name="connsiteX2" fmla="*/ 202003 w 202003"/>
              <a:gd name="connsiteY2" fmla="*/ 745070 h 745074"/>
              <a:gd name="connsiteX3" fmla="*/ 0 w 202003"/>
              <a:gd name="connsiteY3" fmla="*/ 745074 h 745074"/>
            </a:gdLst>
            <a:ahLst/>
            <a:cxnLst>
              <a:cxn ang="0">
                <a:pos x="connsiteX0" y="connsiteY0"/>
              </a:cxn>
              <a:cxn ang="0">
                <a:pos x="connsiteX1" y="connsiteY1"/>
              </a:cxn>
              <a:cxn ang="0">
                <a:pos x="connsiteX2" y="connsiteY2"/>
              </a:cxn>
              <a:cxn ang="0">
                <a:pos x="connsiteX3" y="connsiteY3"/>
              </a:cxn>
            </a:cxnLst>
            <a:rect l="l" t="t" r="r" b="b"/>
            <a:pathLst>
              <a:path w="202003" h="745074">
                <a:moveTo>
                  <a:pt x="0" y="0"/>
                </a:moveTo>
                <a:lnTo>
                  <a:pt x="202003" y="48"/>
                </a:lnTo>
                <a:lnTo>
                  <a:pt x="202003" y="745070"/>
                </a:lnTo>
                <a:lnTo>
                  <a:pt x="0" y="745074"/>
                </a:lnTo>
                <a:close/>
              </a:path>
            </a:pathLst>
          </a:custGeom>
          <a:blipFill dpi="0" rotWithShape="1">
            <a:blip r:embed="rId2">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rcRect/>
            <a:tile tx="0" ty="-196850" sx="30000" sy="3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3" name="灯片编号占位符 5">
            <a:extLst>
              <a:ext uri="{FF2B5EF4-FFF2-40B4-BE49-F238E27FC236}">
                <a16:creationId xmlns:a16="http://schemas.microsoft.com/office/drawing/2014/main" id="{AA7853BE-FE59-4E42-A8A1-3396C177A7AA}"/>
              </a:ext>
            </a:extLst>
          </p:cNvPr>
          <p:cNvSpPr>
            <a:spLocks noGrp="1"/>
          </p:cNvSpPr>
          <p:nvPr>
            <p:ph type="sldNum" sz="quarter" idx="4"/>
          </p:nvPr>
        </p:nvSpPr>
        <p:spPr>
          <a:xfrm>
            <a:off x="8775700" y="6356350"/>
            <a:ext cx="2743200" cy="365125"/>
          </a:xfrm>
          <a:prstGeom prst="rect">
            <a:avLst/>
          </a:prstGeom>
        </p:spPr>
        <p:txBody>
          <a:bodyPr vert="horz" lIns="0" tIns="45720" rIns="0" bIns="45720" rtlCol="0" anchor="ctr"/>
          <a:lstStyle>
            <a:lvl1pPr algn="r">
              <a:defRPr sz="1200" i="0">
                <a:solidFill>
                  <a:schemeClr val="tx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  </a:t>
            </a:r>
            <a:fld id="{01B0EC1B-3CE7-405C-AC05-3D17991AED3C}" type="slidenum">
              <a:rPr lang="zh-CN" altLang="en-US" smtClean="0"/>
              <a:pPr/>
              <a:t>‹#›</a:t>
            </a:fld>
            <a:endParaRPr lang="zh-CN" altLang="en-US"/>
          </a:p>
        </p:txBody>
      </p:sp>
      <p:sp>
        <p:nvSpPr>
          <p:cNvPr id="84" name="标题 83">
            <a:extLst>
              <a:ext uri="{FF2B5EF4-FFF2-40B4-BE49-F238E27FC236}">
                <a16:creationId xmlns:a16="http://schemas.microsoft.com/office/drawing/2014/main" id="{14D34FE7-78BB-49E5-A6E6-35A4DFE9CF19}"/>
              </a:ext>
            </a:extLst>
          </p:cNvPr>
          <p:cNvSpPr>
            <a:spLocks noGrp="1"/>
          </p:cNvSpPr>
          <p:nvPr>
            <p:ph type="title" hasCustomPrompt="1"/>
          </p:nvPr>
        </p:nvSpPr>
        <p:spPr>
          <a:xfrm>
            <a:off x="660400" y="356148"/>
            <a:ext cx="7867025" cy="588605"/>
          </a:xfrm>
          <a:prstGeom prst="rect">
            <a:avLst/>
          </a:prstGeom>
        </p:spPr>
        <p:txBody>
          <a:bodyPr tIns="72000" bIns="72000" anchor="ctr">
            <a:spAutoFit/>
          </a:bodyPr>
          <a:lstStyle>
            <a:lvl1pPr>
              <a:lnSpc>
                <a:spcPct val="100000"/>
              </a:lnSpc>
              <a:defRPr lang="zh-CN" altLang="en-US" sz="3200" kern="1200" dirty="0">
                <a:solidFill>
                  <a:schemeClr val="bg1"/>
                </a:solidFill>
                <a:effectLst>
                  <a:outerShdw blurRad="63500" algn="ctr" rotWithShape="0">
                    <a:schemeClr val="accent2">
                      <a:lumMod val="50000"/>
                      <a:alpha val="40000"/>
                    </a:schemeClr>
                  </a:outerShdw>
                </a:effectLst>
                <a:latin typeface="+mj-ea"/>
                <a:ea typeface="+mj-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点击输入您的节标题</a:t>
            </a:r>
          </a:p>
        </p:txBody>
      </p:sp>
      <p:sp>
        <p:nvSpPr>
          <p:cNvPr id="50" name="矩形 49">
            <a:extLst>
              <a:ext uri="{FF2B5EF4-FFF2-40B4-BE49-F238E27FC236}">
                <a16:creationId xmlns:a16="http://schemas.microsoft.com/office/drawing/2014/main" id="{96875CC2-CFE5-4F34-A2AB-50F6C5281560}"/>
              </a:ext>
            </a:extLst>
          </p:cNvPr>
          <p:cNvSpPr/>
          <p:nvPr userDrawn="1"/>
        </p:nvSpPr>
        <p:spPr>
          <a:xfrm>
            <a:off x="598741" y="1939566"/>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51" name="矩形 50">
            <a:extLst>
              <a:ext uri="{FF2B5EF4-FFF2-40B4-BE49-F238E27FC236}">
                <a16:creationId xmlns:a16="http://schemas.microsoft.com/office/drawing/2014/main" id="{E46D4728-274D-4EC3-8604-3898E4E8AC33}"/>
              </a:ext>
            </a:extLst>
          </p:cNvPr>
          <p:cNvSpPr/>
          <p:nvPr userDrawn="1"/>
        </p:nvSpPr>
        <p:spPr>
          <a:xfrm>
            <a:off x="598741" y="1818916"/>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54" name="矩形: 圆角 53">
            <a:extLst>
              <a:ext uri="{FF2B5EF4-FFF2-40B4-BE49-F238E27FC236}">
                <a16:creationId xmlns:a16="http://schemas.microsoft.com/office/drawing/2014/main" id="{E0E2A95F-3F04-4913-B205-D9FC522D1837}"/>
              </a:ext>
            </a:extLst>
          </p:cNvPr>
          <p:cNvSpPr/>
          <p:nvPr/>
        </p:nvSpPr>
        <p:spPr>
          <a:xfrm>
            <a:off x="1077085" y="2023435"/>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55" name="矩形: 圆角 54">
            <a:extLst>
              <a:ext uri="{FF2B5EF4-FFF2-40B4-BE49-F238E27FC236}">
                <a16:creationId xmlns:a16="http://schemas.microsoft.com/office/drawing/2014/main" id="{CC9A55A5-D479-43EA-8860-AFF48DD3708D}"/>
              </a:ext>
            </a:extLst>
          </p:cNvPr>
          <p:cNvSpPr/>
          <p:nvPr/>
        </p:nvSpPr>
        <p:spPr>
          <a:xfrm>
            <a:off x="1077085" y="2023435"/>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8" name="组合 57">
            <a:extLst>
              <a:ext uri="{FF2B5EF4-FFF2-40B4-BE49-F238E27FC236}">
                <a16:creationId xmlns:a16="http://schemas.microsoft.com/office/drawing/2014/main" id="{537F7692-3C49-4F4C-BE24-634AC9E70F27}"/>
              </a:ext>
            </a:extLst>
          </p:cNvPr>
          <p:cNvGrpSpPr/>
          <p:nvPr/>
        </p:nvGrpSpPr>
        <p:grpSpPr>
          <a:xfrm>
            <a:off x="598741" y="1758735"/>
            <a:ext cx="1971702" cy="97977"/>
            <a:chOff x="1514583" y="1805892"/>
            <a:chExt cx="2416504" cy="170645"/>
          </a:xfrm>
        </p:grpSpPr>
        <p:sp>
          <p:nvSpPr>
            <p:cNvPr id="60" name="矩形: 圆顶角 59">
              <a:extLst>
                <a:ext uri="{FF2B5EF4-FFF2-40B4-BE49-F238E27FC236}">
                  <a16:creationId xmlns:a16="http://schemas.microsoft.com/office/drawing/2014/main" id="{7E2F2369-5132-4212-9579-DCE5DF5BFAE8}"/>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顶角 60">
              <a:extLst>
                <a:ext uri="{FF2B5EF4-FFF2-40B4-BE49-F238E27FC236}">
                  <a16:creationId xmlns:a16="http://schemas.microsoft.com/office/drawing/2014/main" id="{F386539C-B8B6-4E9D-B8AE-E10F4686E3BC}"/>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02" name="矩形 49">
            <a:extLst>
              <a:ext uri="{FF2B5EF4-FFF2-40B4-BE49-F238E27FC236}">
                <a16:creationId xmlns:a16="http://schemas.microsoft.com/office/drawing/2014/main" id="{44389E52-C553-45FF-BA9A-86F04627673C}"/>
              </a:ext>
            </a:extLst>
          </p:cNvPr>
          <p:cNvSpPr/>
          <p:nvPr userDrawn="1"/>
        </p:nvSpPr>
        <p:spPr>
          <a:xfrm>
            <a:off x="2899650" y="1577447"/>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03" name="矩形 50">
            <a:extLst>
              <a:ext uri="{FF2B5EF4-FFF2-40B4-BE49-F238E27FC236}">
                <a16:creationId xmlns:a16="http://schemas.microsoft.com/office/drawing/2014/main" id="{B2C7CFB8-1054-4E94-9B80-AE29A685434C}"/>
              </a:ext>
            </a:extLst>
          </p:cNvPr>
          <p:cNvSpPr/>
          <p:nvPr userDrawn="1"/>
        </p:nvSpPr>
        <p:spPr>
          <a:xfrm>
            <a:off x="2899650" y="1456797"/>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04" name="矩形: 圆角 103">
            <a:extLst>
              <a:ext uri="{FF2B5EF4-FFF2-40B4-BE49-F238E27FC236}">
                <a16:creationId xmlns:a16="http://schemas.microsoft.com/office/drawing/2014/main" id="{10D95DDB-7A60-4732-9EA1-42C18CD44586}"/>
              </a:ext>
            </a:extLst>
          </p:cNvPr>
          <p:cNvSpPr/>
          <p:nvPr userDrawn="1"/>
        </p:nvSpPr>
        <p:spPr>
          <a:xfrm>
            <a:off x="3377994" y="1661316"/>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05" name="矩形: 圆角 104">
            <a:extLst>
              <a:ext uri="{FF2B5EF4-FFF2-40B4-BE49-F238E27FC236}">
                <a16:creationId xmlns:a16="http://schemas.microsoft.com/office/drawing/2014/main" id="{99A7E0E1-5A54-4740-B510-0DEBEC253EDD}"/>
              </a:ext>
            </a:extLst>
          </p:cNvPr>
          <p:cNvSpPr/>
          <p:nvPr userDrawn="1"/>
        </p:nvSpPr>
        <p:spPr>
          <a:xfrm>
            <a:off x="3377994" y="1661316"/>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6" name="组合 105">
            <a:extLst>
              <a:ext uri="{FF2B5EF4-FFF2-40B4-BE49-F238E27FC236}">
                <a16:creationId xmlns:a16="http://schemas.microsoft.com/office/drawing/2014/main" id="{A2E0FC78-4F93-4ABE-BBB9-0FD6467B049E}"/>
              </a:ext>
            </a:extLst>
          </p:cNvPr>
          <p:cNvGrpSpPr/>
          <p:nvPr userDrawn="1"/>
        </p:nvGrpSpPr>
        <p:grpSpPr>
          <a:xfrm>
            <a:off x="2899650" y="1396616"/>
            <a:ext cx="1971702" cy="97977"/>
            <a:chOff x="1514583" y="1805892"/>
            <a:chExt cx="2416504" cy="170645"/>
          </a:xfrm>
        </p:grpSpPr>
        <p:sp>
          <p:nvSpPr>
            <p:cNvPr id="107" name="矩形: 圆顶角 106">
              <a:extLst>
                <a:ext uri="{FF2B5EF4-FFF2-40B4-BE49-F238E27FC236}">
                  <a16:creationId xmlns:a16="http://schemas.microsoft.com/office/drawing/2014/main" id="{9125B18B-FA82-4653-8EFB-429B38894E01}"/>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圆顶角 110">
              <a:extLst>
                <a:ext uri="{FF2B5EF4-FFF2-40B4-BE49-F238E27FC236}">
                  <a16:creationId xmlns:a16="http://schemas.microsoft.com/office/drawing/2014/main" id="{D193BC77-A497-4860-8020-12A973DD99DE}"/>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2" name="矩形 49">
            <a:extLst>
              <a:ext uri="{FF2B5EF4-FFF2-40B4-BE49-F238E27FC236}">
                <a16:creationId xmlns:a16="http://schemas.microsoft.com/office/drawing/2014/main" id="{4C15C6AA-2F47-4DDC-97E8-E036C2D648DB}"/>
              </a:ext>
            </a:extLst>
          </p:cNvPr>
          <p:cNvSpPr/>
          <p:nvPr userDrawn="1"/>
        </p:nvSpPr>
        <p:spPr>
          <a:xfrm>
            <a:off x="5233494" y="1977362"/>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13" name="矩形 50">
            <a:extLst>
              <a:ext uri="{FF2B5EF4-FFF2-40B4-BE49-F238E27FC236}">
                <a16:creationId xmlns:a16="http://schemas.microsoft.com/office/drawing/2014/main" id="{E9A116E1-8C09-4BAE-BFD6-514FC37FF59A}"/>
              </a:ext>
            </a:extLst>
          </p:cNvPr>
          <p:cNvSpPr/>
          <p:nvPr userDrawn="1"/>
        </p:nvSpPr>
        <p:spPr>
          <a:xfrm>
            <a:off x="5233494" y="1856712"/>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14" name="矩形: 圆角 113">
            <a:extLst>
              <a:ext uri="{FF2B5EF4-FFF2-40B4-BE49-F238E27FC236}">
                <a16:creationId xmlns:a16="http://schemas.microsoft.com/office/drawing/2014/main" id="{05DA69D4-78DA-496D-9B2B-521C12782F0C}"/>
              </a:ext>
            </a:extLst>
          </p:cNvPr>
          <p:cNvSpPr/>
          <p:nvPr userDrawn="1"/>
        </p:nvSpPr>
        <p:spPr>
          <a:xfrm>
            <a:off x="5711838" y="2061231"/>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15" name="矩形: 圆角 114">
            <a:extLst>
              <a:ext uri="{FF2B5EF4-FFF2-40B4-BE49-F238E27FC236}">
                <a16:creationId xmlns:a16="http://schemas.microsoft.com/office/drawing/2014/main" id="{42529F36-1B8A-4C86-9DCE-BB95278DAB7A}"/>
              </a:ext>
            </a:extLst>
          </p:cNvPr>
          <p:cNvSpPr/>
          <p:nvPr userDrawn="1"/>
        </p:nvSpPr>
        <p:spPr>
          <a:xfrm>
            <a:off x="5711838" y="2061231"/>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6" name="组合 115">
            <a:extLst>
              <a:ext uri="{FF2B5EF4-FFF2-40B4-BE49-F238E27FC236}">
                <a16:creationId xmlns:a16="http://schemas.microsoft.com/office/drawing/2014/main" id="{776E9588-6BFC-4BE7-8374-B2D92454C477}"/>
              </a:ext>
            </a:extLst>
          </p:cNvPr>
          <p:cNvGrpSpPr/>
          <p:nvPr userDrawn="1"/>
        </p:nvGrpSpPr>
        <p:grpSpPr>
          <a:xfrm>
            <a:off x="5233494" y="1796531"/>
            <a:ext cx="1971702" cy="97977"/>
            <a:chOff x="1514583" y="1805892"/>
            <a:chExt cx="2416504" cy="170645"/>
          </a:xfrm>
        </p:grpSpPr>
        <p:sp>
          <p:nvSpPr>
            <p:cNvPr id="117" name="矩形: 圆顶角 116">
              <a:extLst>
                <a:ext uri="{FF2B5EF4-FFF2-40B4-BE49-F238E27FC236}">
                  <a16:creationId xmlns:a16="http://schemas.microsoft.com/office/drawing/2014/main" id="{DF8B1252-C268-492E-8E93-ADBF0D4C0F9A}"/>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圆顶角 117">
              <a:extLst>
                <a:ext uri="{FF2B5EF4-FFF2-40B4-BE49-F238E27FC236}">
                  <a16:creationId xmlns:a16="http://schemas.microsoft.com/office/drawing/2014/main" id="{99924EC3-F1C8-441E-925D-52EC7153BE97}"/>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9" name="矩形 49">
            <a:extLst>
              <a:ext uri="{FF2B5EF4-FFF2-40B4-BE49-F238E27FC236}">
                <a16:creationId xmlns:a16="http://schemas.microsoft.com/office/drawing/2014/main" id="{1E39BA7D-2745-48DD-B73C-D528F5527E82}"/>
              </a:ext>
            </a:extLst>
          </p:cNvPr>
          <p:cNvSpPr/>
          <p:nvPr userDrawn="1"/>
        </p:nvSpPr>
        <p:spPr>
          <a:xfrm>
            <a:off x="7523362" y="1521830"/>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0" name="矩形 50">
            <a:extLst>
              <a:ext uri="{FF2B5EF4-FFF2-40B4-BE49-F238E27FC236}">
                <a16:creationId xmlns:a16="http://schemas.microsoft.com/office/drawing/2014/main" id="{C20CFFBC-87E3-4C12-B7D6-23D7F994EF81}"/>
              </a:ext>
            </a:extLst>
          </p:cNvPr>
          <p:cNvSpPr/>
          <p:nvPr userDrawn="1"/>
        </p:nvSpPr>
        <p:spPr>
          <a:xfrm>
            <a:off x="7523362" y="1401180"/>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21" name="矩形: 圆角 120">
            <a:extLst>
              <a:ext uri="{FF2B5EF4-FFF2-40B4-BE49-F238E27FC236}">
                <a16:creationId xmlns:a16="http://schemas.microsoft.com/office/drawing/2014/main" id="{0BB5DAAE-75C8-41AE-B955-23FA23EC9771}"/>
              </a:ext>
            </a:extLst>
          </p:cNvPr>
          <p:cNvSpPr/>
          <p:nvPr userDrawn="1"/>
        </p:nvSpPr>
        <p:spPr>
          <a:xfrm>
            <a:off x="8001706" y="1605699"/>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2" name="矩形: 圆角 121">
            <a:extLst>
              <a:ext uri="{FF2B5EF4-FFF2-40B4-BE49-F238E27FC236}">
                <a16:creationId xmlns:a16="http://schemas.microsoft.com/office/drawing/2014/main" id="{4765BB42-4C33-41C9-BC84-F75FE9028FFB}"/>
              </a:ext>
            </a:extLst>
          </p:cNvPr>
          <p:cNvSpPr/>
          <p:nvPr userDrawn="1"/>
        </p:nvSpPr>
        <p:spPr>
          <a:xfrm>
            <a:off x="8001706" y="1605699"/>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23" name="组合 122">
            <a:extLst>
              <a:ext uri="{FF2B5EF4-FFF2-40B4-BE49-F238E27FC236}">
                <a16:creationId xmlns:a16="http://schemas.microsoft.com/office/drawing/2014/main" id="{57D0277C-1AA1-4C94-A9F2-9A234A9C010E}"/>
              </a:ext>
            </a:extLst>
          </p:cNvPr>
          <p:cNvGrpSpPr/>
          <p:nvPr userDrawn="1"/>
        </p:nvGrpSpPr>
        <p:grpSpPr>
          <a:xfrm>
            <a:off x="7523362" y="1340999"/>
            <a:ext cx="1971702" cy="97977"/>
            <a:chOff x="1514583" y="1805892"/>
            <a:chExt cx="2416504" cy="170645"/>
          </a:xfrm>
        </p:grpSpPr>
        <p:sp>
          <p:nvSpPr>
            <p:cNvPr id="124" name="矩形: 圆顶角 123">
              <a:extLst>
                <a:ext uri="{FF2B5EF4-FFF2-40B4-BE49-F238E27FC236}">
                  <a16:creationId xmlns:a16="http://schemas.microsoft.com/office/drawing/2014/main" id="{D3207ACF-FC69-4170-8F8A-EB1EC2A72D20}"/>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圆顶角 124">
              <a:extLst>
                <a:ext uri="{FF2B5EF4-FFF2-40B4-BE49-F238E27FC236}">
                  <a16:creationId xmlns:a16="http://schemas.microsoft.com/office/drawing/2014/main" id="{6402BD47-0D73-4538-96E3-ED8907128AC8}"/>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26" name="矩形 49">
            <a:extLst>
              <a:ext uri="{FF2B5EF4-FFF2-40B4-BE49-F238E27FC236}">
                <a16:creationId xmlns:a16="http://schemas.microsoft.com/office/drawing/2014/main" id="{84A130D4-B7B2-4DA8-AC5C-A28FF997EB57}"/>
              </a:ext>
            </a:extLst>
          </p:cNvPr>
          <p:cNvSpPr/>
          <p:nvPr userDrawn="1"/>
        </p:nvSpPr>
        <p:spPr>
          <a:xfrm>
            <a:off x="9793683" y="1977362"/>
            <a:ext cx="1971702" cy="3453312"/>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solidFill>
            <a:schemeClr val="bg1"/>
          </a:solid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7" name="矩形 50">
            <a:extLst>
              <a:ext uri="{FF2B5EF4-FFF2-40B4-BE49-F238E27FC236}">
                <a16:creationId xmlns:a16="http://schemas.microsoft.com/office/drawing/2014/main" id="{8583A6D0-3D5E-4CCB-8FBE-6B8779BEF778}"/>
              </a:ext>
            </a:extLst>
          </p:cNvPr>
          <p:cNvSpPr/>
          <p:nvPr userDrawn="1"/>
        </p:nvSpPr>
        <p:spPr>
          <a:xfrm>
            <a:off x="9793683" y="1856712"/>
            <a:ext cx="1971702" cy="3634137"/>
          </a:xfrm>
          <a:custGeom>
            <a:avLst/>
            <a:gdLst>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 name="connsiteX0" fmla="*/ 1619140 w 4035644"/>
              <a:gd name="connsiteY0" fmla="*/ 2057400 h 5510712"/>
              <a:gd name="connsiteX1" fmla="*/ 0 w 4035644"/>
              <a:gd name="connsiteY1" fmla="*/ 0 h 5510712"/>
              <a:gd name="connsiteX2" fmla="*/ 4035644 w 4035644"/>
              <a:gd name="connsiteY2" fmla="*/ 2057400 h 5510712"/>
              <a:gd name="connsiteX3" fmla="*/ 4035644 w 4035644"/>
              <a:gd name="connsiteY3" fmla="*/ 5510712 h 5510712"/>
              <a:gd name="connsiteX4" fmla="*/ 1619140 w 4035644"/>
              <a:gd name="connsiteY4" fmla="*/ 5510712 h 5510712"/>
              <a:gd name="connsiteX5" fmla="*/ 1619140 w 4035644"/>
              <a:gd name="connsiteY5" fmla="*/ 2057400 h 5510712"/>
              <a:gd name="connsiteX0" fmla="*/ 0 w 2416504"/>
              <a:gd name="connsiteY0" fmla="*/ 0 h 3453312"/>
              <a:gd name="connsiteX1" fmla="*/ 2416504 w 2416504"/>
              <a:gd name="connsiteY1" fmla="*/ 0 h 3453312"/>
              <a:gd name="connsiteX2" fmla="*/ 2416504 w 2416504"/>
              <a:gd name="connsiteY2" fmla="*/ 3453312 h 3453312"/>
              <a:gd name="connsiteX3" fmla="*/ 0 w 2416504"/>
              <a:gd name="connsiteY3" fmla="*/ 3453312 h 3453312"/>
              <a:gd name="connsiteX4" fmla="*/ 0 w 2416504"/>
              <a:gd name="connsiteY4" fmla="*/ 0 h 345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504" h="3453312">
                <a:moveTo>
                  <a:pt x="0" y="0"/>
                </a:moveTo>
                <a:lnTo>
                  <a:pt x="2416504" y="0"/>
                </a:lnTo>
                <a:lnTo>
                  <a:pt x="2416504" y="3453312"/>
                </a:lnTo>
                <a:lnTo>
                  <a:pt x="0" y="3453312"/>
                </a:lnTo>
                <a:lnTo>
                  <a:pt x="0" y="0"/>
                </a:lnTo>
                <a:close/>
              </a:path>
            </a:pathLst>
          </a:custGeom>
          <a:blipFill dpi="0" rotWithShape="1">
            <a:blip r:embed="rId4" cstate="hqprint">
              <a:extLst>
                <a:ext uri="{28A0092B-C50C-407E-A947-70E740481C1C}">
                  <a14:useLocalDpi xmlns:a14="http://schemas.microsoft.com/office/drawing/2010/main"/>
                </a:ext>
              </a:extLst>
            </a:blip>
            <a:srcRect/>
            <a:stretch>
              <a:fillRect r="-1000" b="-20000"/>
            </a:stretch>
          </a:blipFill>
          <a:ln>
            <a:noFill/>
          </a:ln>
          <a:effectLst>
            <a:outerShdw blurRad="254000" dist="38100" dir="5400000" algn="t"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28" name="矩形: 圆角 127">
            <a:extLst>
              <a:ext uri="{FF2B5EF4-FFF2-40B4-BE49-F238E27FC236}">
                <a16:creationId xmlns:a16="http://schemas.microsoft.com/office/drawing/2014/main" id="{68746EF2-C246-4536-BE55-7115300A4E9C}"/>
              </a:ext>
            </a:extLst>
          </p:cNvPr>
          <p:cNvSpPr/>
          <p:nvPr userDrawn="1"/>
        </p:nvSpPr>
        <p:spPr>
          <a:xfrm>
            <a:off x="10272027" y="2061231"/>
            <a:ext cx="1081082" cy="3648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Light"/>
              <a:ea typeface="微软雅黑 Light"/>
              <a:cs typeface="+mn-cs"/>
            </a:endParaRPr>
          </a:p>
        </p:txBody>
      </p:sp>
      <p:sp>
        <p:nvSpPr>
          <p:cNvPr id="129" name="矩形: 圆角 128">
            <a:extLst>
              <a:ext uri="{FF2B5EF4-FFF2-40B4-BE49-F238E27FC236}">
                <a16:creationId xmlns:a16="http://schemas.microsoft.com/office/drawing/2014/main" id="{308BFE11-6A01-4CDE-99D0-C5F085D67E1F}"/>
              </a:ext>
            </a:extLst>
          </p:cNvPr>
          <p:cNvSpPr/>
          <p:nvPr userDrawn="1"/>
        </p:nvSpPr>
        <p:spPr>
          <a:xfrm>
            <a:off x="10272027" y="2061231"/>
            <a:ext cx="1081082" cy="364834"/>
          </a:xfrm>
          <a:prstGeom prst="roundRect">
            <a:avLst>
              <a:gd name="adj" fmla="val 5000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0" name="组合 129">
            <a:extLst>
              <a:ext uri="{FF2B5EF4-FFF2-40B4-BE49-F238E27FC236}">
                <a16:creationId xmlns:a16="http://schemas.microsoft.com/office/drawing/2014/main" id="{3693822C-97F1-4567-A0CF-137EEDA0A546}"/>
              </a:ext>
            </a:extLst>
          </p:cNvPr>
          <p:cNvGrpSpPr/>
          <p:nvPr userDrawn="1"/>
        </p:nvGrpSpPr>
        <p:grpSpPr>
          <a:xfrm>
            <a:off x="9793683" y="1796531"/>
            <a:ext cx="1971702" cy="97977"/>
            <a:chOff x="1514583" y="1805892"/>
            <a:chExt cx="2416504" cy="170645"/>
          </a:xfrm>
        </p:grpSpPr>
        <p:sp>
          <p:nvSpPr>
            <p:cNvPr id="131" name="矩形: 圆顶角 130">
              <a:extLst>
                <a:ext uri="{FF2B5EF4-FFF2-40B4-BE49-F238E27FC236}">
                  <a16:creationId xmlns:a16="http://schemas.microsoft.com/office/drawing/2014/main" id="{81CC722E-7FAE-43CA-A8EC-AF3A2D55C3F4}"/>
                </a:ext>
              </a:extLst>
            </p:cNvPr>
            <p:cNvSpPr/>
            <p:nvPr/>
          </p:nvSpPr>
          <p:spPr>
            <a:xfrm>
              <a:off x="1514583" y="1805893"/>
              <a:ext cx="2416504" cy="170644"/>
            </a:xfrm>
            <a:prstGeom prst="round2SameRect">
              <a:avLst>
                <a:gd name="adj1" fmla="val 33255"/>
                <a:gd name="adj2" fmla="val 0"/>
              </a:avLst>
            </a:prstGeom>
            <a:ln>
              <a:noFill/>
            </a:ln>
            <a:effectLst>
              <a:outerShdw blurRad="254000" dist="38100" algn="c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圆顶角 131">
              <a:extLst>
                <a:ext uri="{FF2B5EF4-FFF2-40B4-BE49-F238E27FC236}">
                  <a16:creationId xmlns:a16="http://schemas.microsoft.com/office/drawing/2014/main" id="{763133D3-E4F7-462A-B405-F20BC00B1567}"/>
                </a:ext>
              </a:extLst>
            </p:cNvPr>
            <p:cNvSpPr/>
            <p:nvPr/>
          </p:nvSpPr>
          <p:spPr>
            <a:xfrm>
              <a:off x="1514583" y="1805892"/>
              <a:ext cx="2416504" cy="170645"/>
            </a:xfrm>
            <a:prstGeom prst="round2SameRect">
              <a:avLst>
                <a:gd name="adj1" fmla="val 33255"/>
                <a:gd name="adj2" fmla="val 0"/>
              </a:avLst>
            </a:prstGeom>
            <a:blipFill dpi="0" rotWithShape="1">
              <a:blip r:embed="rId2" cstate="hqprint">
                <a:alphaModFix amt="20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tile tx="0" ty="-19685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4" name="页脚占位符 43">
            <a:extLst>
              <a:ext uri="{FF2B5EF4-FFF2-40B4-BE49-F238E27FC236}">
                <a16:creationId xmlns:a16="http://schemas.microsoft.com/office/drawing/2014/main" id="{57B14A5E-140E-4B6D-BCF9-1DE2327288A2}"/>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a:t>【G23】Not Only Film</a:t>
            </a:r>
            <a:r>
              <a:rPr lang="zh-CN" altLang="en-US"/>
              <a:t>电影垂直搜索引擎</a:t>
            </a:r>
          </a:p>
        </p:txBody>
      </p:sp>
    </p:spTree>
    <p:extLst>
      <p:ext uri="{BB962C8B-B14F-4D97-AF65-F5344CB8AC3E}">
        <p14:creationId xmlns:p14="http://schemas.microsoft.com/office/powerpoint/2010/main" val="3817073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DE39B-C44B-43B8-A703-A3E2B6FF46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E97A50-09DA-45C4-B28D-C8A8CF5B9B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1AEA58E-91CB-4F21-BD56-F81121390FD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8DD4505-18EE-418A-A826-FB8335ADAD28}"/>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53E17A0C-11EF-42D7-88E8-4119D1AED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90BE07-CEE6-450B-AF9E-B72867BF1F60}"/>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4648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F4E17-CD05-4B3E-80E5-B2F5DBCFBC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D7CB7E-E9B7-415E-9C2B-AB64C0EB2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879755B-4494-48F3-8BD3-9B5C5E88FDE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8BA3D85-D539-4780-A122-DE8EB94B5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C9D5DB2-3E5A-4917-A69F-7CF12AA2A0F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55FD25B-82DA-4822-8215-5670261FDF8E}"/>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8" name="页脚占位符 7">
            <a:extLst>
              <a:ext uri="{FF2B5EF4-FFF2-40B4-BE49-F238E27FC236}">
                <a16:creationId xmlns:a16="http://schemas.microsoft.com/office/drawing/2014/main" id="{BD9617A4-0817-4CFD-B132-674D9AFF00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28702D1-FAE3-4B90-9787-4011CF6749E5}"/>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55342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98CFD-8712-4297-963E-BAFD0699A8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9FD7F3-709F-488B-A5D9-BA57CB758147}"/>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4" name="页脚占位符 3">
            <a:extLst>
              <a:ext uri="{FF2B5EF4-FFF2-40B4-BE49-F238E27FC236}">
                <a16:creationId xmlns:a16="http://schemas.microsoft.com/office/drawing/2014/main" id="{0F57D188-0D88-4B3A-AE7C-42F6F2D1D6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4F125A-608C-4B65-9375-9486C198928C}"/>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84632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C91116-EE08-489E-B5A6-B01123B71DD8}"/>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3" name="页脚占位符 2">
            <a:extLst>
              <a:ext uri="{FF2B5EF4-FFF2-40B4-BE49-F238E27FC236}">
                <a16:creationId xmlns:a16="http://schemas.microsoft.com/office/drawing/2014/main" id="{C13E460B-6FAB-463D-A8A2-84707C391E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951044-3F54-457C-9905-4BDA54B60866}"/>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41452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21D75-35B7-480E-994B-0B04DEA61F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B3E2EA-EBEB-42E2-BC0B-F3061B406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839B26C-DF16-4F6F-ABAB-E42841BA8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27DF86-B2D0-4455-BBE4-6D19C0C3E419}"/>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79943959-7AF1-4CEE-882C-231FAFBDBF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799F64-C908-4F88-B92A-777B6B998957}"/>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323509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6166D-AA5C-4DFA-9517-D8D065EC5D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DA704A-8418-4B81-A856-43E35365EF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A92F3E-9A32-48BC-B7AB-806C466E6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D419CCE-69A9-46DE-8668-CF0B5B21610B}"/>
              </a:ext>
            </a:extLst>
          </p:cNvPr>
          <p:cNvSpPr>
            <a:spLocks noGrp="1"/>
          </p:cNvSpPr>
          <p:nvPr>
            <p:ph type="dt" sz="half" idx="10"/>
          </p:nvPr>
        </p:nvSpPr>
        <p:spPr/>
        <p:txBody>
          <a:bodyPr/>
          <a:lstStyle/>
          <a:p>
            <a:fld id="{7A93875F-A261-4DF9-8CFE-1EBCC7D52DBB}" type="datetimeFigureOut">
              <a:rPr lang="zh-CN" altLang="en-US" smtClean="0"/>
              <a:t>2020/7/15</a:t>
            </a:fld>
            <a:endParaRPr lang="zh-CN" altLang="en-US"/>
          </a:p>
        </p:txBody>
      </p:sp>
      <p:sp>
        <p:nvSpPr>
          <p:cNvPr id="6" name="页脚占位符 5">
            <a:extLst>
              <a:ext uri="{FF2B5EF4-FFF2-40B4-BE49-F238E27FC236}">
                <a16:creationId xmlns:a16="http://schemas.microsoft.com/office/drawing/2014/main" id="{8D66716B-3280-4523-B310-483DD35D6F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D6D8A2-9971-4D4D-954A-6372E3679AA3}"/>
              </a:ext>
            </a:extLst>
          </p:cNvPr>
          <p:cNvSpPr>
            <a:spLocks noGrp="1"/>
          </p:cNvSpPr>
          <p:nvPr>
            <p:ph type="sldNum" sz="quarter" idx="12"/>
          </p:nvPr>
        </p:nvSpPr>
        <p:spPr/>
        <p:txBody>
          <a:body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117679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979E4E-0E66-4F88-8204-738AE0581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A7096D-DE82-427D-950C-316303B0B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E54AA6A-210C-4E67-8949-B0D6A355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BFAA6896-46B7-4F7D-A0B7-F8EB9600A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3D06C38-AE1B-4CA0-828F-CBC48C848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600195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979E4E-0E66-4F88-8204-738AE0581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A7096D-DE82-427D-950C-316303B0B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E54AA6A-210C-4E67-8949-B0D6A355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3875F-A261-4DF9-8CFE-1EBCC7D52DBB}" type="datetimeFigureOut">
              <a:rPr lang="zh-CN" altLang="en-US" smtClean="0"/>
              <a:t>2020/7/15</a:t>
            </a:fld>
            <a:endParaRPr lang="zh-CN" altLang="en-US"/>
          </a:p>
        </p:txBody>
      </p:sp>
      <p:sp>
        <p:nvSpPr>
          <p:cNvPr id="5" name="页脚占位符 4">
            <a:extLst>
              <a:ext uri="{FF2B5EF4-FFF2-40B4-BE49-F238E27FC236}">
                <a16:creationId xmlns:a16="http://schemas.microsoft.com/office/drawing/2014/main" id="{BFAA6896-46B7-4F7D-A0B7-F8EB9600A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3D06C38-AE1B-4CA0-828F-CBC48C848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5EA19-45D3-40A0-B37A-1C7AAC4D57E1}" type="slidenum">
              <a:rPr lang="zh-CN" altLang="en-US" smtClean="0"/>
              <a:t>‹#›</a:t>
            </a:fld>
            <a:endParaRPr lang="zh-CN" altLang="en-US"/>
          </a:p>
        </p:txBody>
      </p:sp>
    </p:spTree>
    <p:extLst>
      <p:ext uri="{BB962C8B-B14F-4D97-AF65-F5344CB8AC3E}">
        <p14:creationId xmlns:p14="http://schemas.microsoft.com/office/powerpoint/2010/main" val="248346047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www.bilibili.com/video/BV1Ri4y1g7Ne/"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3.xml"/><Relationship Id="rId6" Type="http://schemas.openxmlformats.org/officeDocument/2006/relationships/image" Target="../media/image55.png"/><Relationship Id="rId5"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337AA3-311B-409D-909C-EA396D9F83AA}"/>
              </a:ext>
            </a:extLst>
          </p:cNvPr>
          <p:cNvSpPr>
            <a:spLocks noGrp="1"/>
          </p:cNvSpPr>
          <p:nvPr>
            <p:ph type="title"/>
          </p:nvPr>
        </p:nvSpPr>
        <p:spPr>
          <a:xfrm>
            <a:off x="667810" y="2450309"/>
            <a:ext cx="7221272" cy="691023"/>
          </a:xfrm>
        </p:spPr>
        <p:txBody>
          <a:bodyPr/>
          <a:lstStyle/>
          <a:p>
            <a:r>
              <a:rPr lang="en-US" altLang="zh-CN" dirty="0"/>
              <a:t>Not Only Film</a:t>
            </a:r>
            <a:endParaRPr lang="zh-CN" altLang="en-US" dirty="0"/>
          </a:p>
        </p:txBody>
      </p:sp>
      <p:sp>
        <p:nvSpPr>
          <p:cNvPr id="5" name="文本占位符 4">
            <a:extLst>
              <a:ext uri="{FF2B5EF4-FFF2-40B4-BE49-F238E27FC236}">
                <a16:creationId xmlns:a16="http://schemas.microsoft.com/office/drawing/2014/main" id="{C0BA06C8-DC05-47E7-946B-3E66972A81EF}"/>
              </a:ext>
            </a:extLst>
          </p:cNvPr>
          <p:cNvSpPr>
            <a:spLocks noGrp="1"/>
          </p:cNvSpPr>
          <p:nvPr>
            <p:ph type="body" sz="quarter" idx="10"/>
          </p:nvPr>
        </p:nvSpPr>
        <p:spPr/>
        <p:txBody>
          <a:bodyPr/>
          <a:lstStyle/>
          <a:p>
            <a:r>
              <a:rPr lang="zh-CN" altLang="en-US" dirty="0"/>
              <a:t>电影领域垂直搜索引擎</a:t>
            </a:r>
          </a:p>
        </p:txBody>
      </p:sp>
      <p:sp>
        <p:nvSpPr>
          <p:cNvPr id="6" name="文本占位符 5">
            <a:extLst>
              <a:ext uri="{FF2B5EF4-FFF2-40B4-BE49-F238E27FC236}">
                <a16:creationId xmlns:a16="http://schemas.microsoft.com/office/drawing/2014/main" id="{A88604ED-F86B-42E8-890E-5D0D8067B396}"/>
              </a:ext>
            </a:extLst>
          </p:cNvPr>
          <p:cNvSpPr>
            <a:spLocks noGrp="1"/>
          </p:cNvSpPr>
          <p:nvPr>
            <p:ph type="body" sz="quarter" idx="11"/>
          </p:nvPr>
        </p:nvSpPr>
        <p:spPr>
          <a:xfrm>
            <a:off x="667810" y="5153882"/>
            <a:ext cx="2190751" cy="276999"/>
          </a:xfrm>
        </p:spPr>
        <p:txBody>
          <a:bodyPr/>
          <a:lstStyle/>
          <a:p>
            <a:r>
              <a:rPr lang="zh-CN" altLang="en-US" dirty="0"/>
              <a:t>指导人：邢卫 邵健</a:t>
            </a:r>
          </a:p>
        </p:txBody>
      </p:sp>
      <p:sp>
        <p:nvSpPr>
          <p:cNvPr id="7" name="文本占位符 6">
            <a:extLst>
              <a:ext uri="{FF2B5EF4-FFF2-40B4-BE49-F238E27FC236}">
                <a16:creationId xmlns:a16="http://schemas.microsoft.com/office/drawing/2014/main" id="{27BC5324-53CE-49A0-B075-6D45A8C5C6B3}"/>
              </a:ext>
            </a:extLst>
          </p:cNvPr>
          <p:cNvSpPr>
            <a:spLocks noGrp="1"/>
          </p:cNvSpPr>
          <p:nvPr>
            <p:ph type="body" sz="quarter" idx="12"/>
          </p:nvPr>
        </p:nvSpPr>
        <p:spPr>
          <a:xfrm>
            <a:off x="3221832" y="5005448"/>
            <a:ext cx="2452624" cy="573865"/>
          </a:xfrm>
        </p:spPr>
        <p:txBody>
          <a:bodyPr/>
          <a:lstStyle/>
          <a:p>
            <a:r>
              <a:rPr lang="zh-CN" altLang="en-US" dirty="0"/>
              <a:t>答辩人：应承峻 贺婷婷</a:t>
            </a:r>
          </a:p>
        </p:txBody>
      </p:sp>
      <p:grpSp>
        <p:nvGrpSpPr>
          <p:cNvPr id="54" name="组合 53">
            <a:extLst>
              <a:ext uri="{FF2B5EF4-FFF2-40B4-BE49-F238E27FC236}">
                <a16:creationId xmlns:a16="http://schemas.microsoft.com/office/drawing/2014/main" id="{753EA9C9-B005-455D-BFA8-13880C826DA4}"/>
              </a:ext>
            </a:extLst>
          </p:cNvPr>
          <p:cNvGrpSpPr/>
          <p:nvPr/>
        </p:nvGrpSpPr>
        <p:grpSpPr>
          <a:xfrm>
            <a:off x="667810" y="3208978"/>
            <a:ext cx="6146515" cy="165100"/>
            <a:chOff x="546385" y="3489466"/>
            <a:chExt cx="6146515" cy="165100"/>
          </a:xfrm>
        </p:grpSpPr>
        <p:sp>
          <p:nvSpPr>
            <p:cNvPr id="47" name="任意多边形: 形状 46">
              <a:extLst>
                <a:ext uri="{FF2B5EF4-FFF2-40B4-BE49-F238E27FC236}">
                  <a16:creationId xmlns:a16="http://schemas.microsoft.com/office/drawing/2014/main" id="{4108491A-99F3-4E97-A968-04A3C93D97C7}"/>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2" name="直接连接符 51">
              <a:extLst>
                <a:ext uri="{FF2B5EF4-FFF2-40B4-BE49-F238E27FC236}">
                  <a16:creationId xmlns:a16="http://schemas.microsoft.com/office/drawing/2014/main" id="{E29AA1F7-51FB-47B1-BF09-1DCECEFEFE22}"/>
                </a:ext>
              </a:extLst>
            </p:cNvPr>
            <p:cNvCxnSpPr>
              <a:cxnSpLocks/>
            </p:cNvCxnSpPr>
            <p:nvPr/>
          </p:nvCxnSpPr>
          <p:spPr>
            <a:xfrm>
              <a:off x="546385" y="3489466"/>
              <a:ext cx="5793455"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合 2">
            <a:extLst>
              <a:ext uri="{FF2B5EF4-FFF2-40B4-BE49-F238E27FC236}">
                <a16:creationId xmlns:a16="http://schemas.microsoft.com/office/drawing/2014/main" id="{1601FF58-44C4-496B-AEA5-D2676D4233A5}"/>
              </a:ext>
            </a:extLst>
          </p:cNvPr>
          <p:cNvGrpSpPr/>
          <p:nvPr/>
        </p:nvGrpSpPr>
        <p:grpSpPr>
          <a:xfrm>
            <a:off x="3221832" y="2110325"/>
            <a:ext cx="3305175" cy="281476"/>
            <a:chOff x="3221832" y="2110325"/>
            <a:chExt cx="3305175" cy="281476"/>
          </a:xfrm>
        </p:grpSpPr>
        <p:sp>
          <p:nvSpPr>
            <p:cNvPr id="38" name="文本框 37">
              <a:extLst>
                <a:ext uri="{FF2B5EF4-FFF2-40B4-BE49-F238E27FC236}">
                  <a16:creationId xmlns:a16="http://schemas.microsoft.com/office/drawing/2014/main" id="{DCCDAE7F-7BEC-41C8-AD32-02A3DCFB5B3B}"/>
                </a:ext>
              </a:extLst>
            </p:cNvPr>
            <p:cNvSpPr txBox="1"/>
            <p:nvPr/>
          </p:nvSpPr>
          <p:spPr>
            <a:xfrm>
              <a:off x="3221832" y="2176357"/>
              <a:ext cx="3305175" cy="215444"/>
            </a:xfrm>
            <a:prstGeom prst="rect">
              <a:avLst/>
            </a:prstGeom>
            <a:noFill/>
          </p:spPr>
          <p:txBody>
            <a:bodyPr wrap="square" lIns="0" tIns="0" rIns="0" bIns="0" rtlCol="0">
              <a:spAutoFit/>
            </a:bodyPr>
            <a:lstStyle/>
            <a:p>
              <a:r>
                <a:rPr lang="en-US" altLang="zh-CN" sz="1400" i="1" dirty="0">
                  <a:solidFill>
                    <a:schemeClr val="bg2">
                      <a:lumMod val="75000"/>
                    </a:schemeClr>
                  </a:solidFill>
                  <a:latin typeface="+mj-lt"/>
                </a:rPr>
                <a:t>《</a:t>
              </a:r>
              <a:r>
                <a:rPr lang="zh-CN" altLang="en-US" sz="1400" i="1" dirty="0">
                  <a:solidFill>
                    <a:schemeClr val="bg2">
                      <a:lumMod val="75000"/>
                    </a:schemeClr>
                  </a:solidFill>
                  <a:latin typeface="+mj-lt"/>
                </a:rPr>
                <a:t>项目实训</a:t>
              </a:r>
              <a:r>
                <a:rPr lang="en-US" altLang="zh-CN" sz="1400" i="1" dirty="0">
                  <a:solidFill>
                    <a:schemeClr val="bg2">
                      <a:lumMod val="75000"/>
                    </a:schemeClr>
                  </a:solidFill>
                  <a:latin typeface="+mj-lt"/>
                </a:rPr>
                <a:t>》G23</a:t>
              </a:r>
            </a:p>
          </p:txBody>
        </p:sp>
        <p:sp>
          <p:nvSpPr>
            <p:cNvPr id="39" name="等腰三角形 92">
              <a:extLst>
                <a:ext uri="{FF2B5EF4-FFF2-40B4-BE49-F238E27FC236}">
                  <a16:creationId xmlns:a16="http://schemas.microsoft.com/office/drawing/2014/main" id="{853A1FE2-D0DA-4F06-B422-7CFB19AF5CAE}"/>
                </a:ext>
              </a:extLst>
            </p:cNvPr>
            <p:cNvSpPr/>
            <p:nvPr/>
          </p:nvSpPr>
          <p:spPr>
            <a:xfrm>
              <a:off x="3279137" y="2110325"/>
              <a:ext cx="87950" cy="71460"/>
            </a:xfrm>
            <a:custGeom>
              <a:avLst/>
              <a:gdLst>
                <a:gd name="connsiteX0" fmla="*/ 1110307 w 1115683"/>
                <a:gd name="connsiteY0" fmla="*/ 54817 h 923017"/>
                <a:gd name="connsiteX1" fmla="*/ 588532 w 1115683"/>
                <a:gd name="connsiteY1" fmla="*/ 905823 h 923017"/>
                <a:gd name="connsiteX2" fmla="*/ 527151 w 1115683"/>
                <a:gd name="connsiteY2" fmla="*/ 905823 h 923017"/>
                <a:gd name="connsiteX3" fmla="*/ 5376 w 1115683"/>
                <a:gd name="connsiteY3" fmla="*/ 54817 h 923017"/>
                <a:gd name="connsiteX4" fmla="*/ 36067 w 1115683"/>
                <a:gd name="connsiteY4" fmla="*/ 0 h 923017"/>
                <a:gd name="connsiteX5" fmla="*/ 1079617 w 1115683"/>
                <a:gd name="connsiteY5" fmla="*/ 0 h 923017"/>
                <a:gd name="connsiteX6" fmla="*/ 1110307 w 1115683"/>
                <a:gd name="connsiteY6" fmla="*/ 54817 h 9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83" h="923017">
                  <a:moveTo>
                    <a:pt x="1110307" y="54817"/>
                  </a:moveTo>
                  <a:lnTo>
                    <a:pt x="588532" y="905823"/>
                  </a:lnTo>
                  <a:cubicBezTo>
                    <a:pt x="574476" y="928749"/>
                    <a:pt x="541207" y="928749"/>
                    <a:pt x="527151" y="905823"/>
                  </a:cubicBezTo>
                  <a:lnTo>
                    <a:pt x="5376" y="54817"/>
                  </a:lnTo>
                  <a:cubicBezTo>
                    <a:pt x="-9345" y="30807"/>
                    <a:pt x="7903" y="0"/>
                    <a:pt x="36067" y="0"/>
                  </a:cubicBezTo>
                  <a:lnTo>
                    <a:pt x="1079617" y="0"/>
                  </a:lnTo>
                  <a:cubicBezTo>
                    <a:pt x="1107781" y="0"/>
                    <a:pt x="1125029" y="30807"/>
                    <a:pt x="1110307" y="54817"/>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页脚占位符 43">
            <a:extLst>
              <a:ext uri="{FF2B5EF4-FFF2-40B4-BE49-F238E27FC236}">
                <a16:creationId xmlns:a16="http://schemas.microsoft.com/office/drawing/2014/main" id="{120A9D64-6F8C-4D3B-A649-F29A245DD56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304951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项目管理方案</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4" name="矩形: 圆角 83">
            <a:extLst>
              <a:ext uri="{FF2B5EF4-FFF2-40B4-BE49-F238E27FC236}">
                <a16:creationId xmlns:a16="http://schemas.microsoft.com/office/drawing/2014/main" id="{C8B411A5-45B5-45A1-A4D6-967001AC13CA}"/>
              </a:ext>
            </a:extLst>
          </p:cNvPr>
          <p:cNvSpPr/>
          <p:nvPr/>
        </p:nvSpPr>
        <p:spPr>
          <a:xfrm>
            <a:off x="837357" y="2069660"/>
            <a:ext cx="2820242" cy="6378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98ED0"/>
                </a:solidFill>
              </a:rPr>
              <a:t>DevOps</a:t>
            </a:r>
            <a:r>
              <a:rPr lang="zh-CN" altLang="en-US" sz="2000" b="1" dirty="0">
                <a:solidFill>
                  <a:srgbClr val="698ED0"/>
                </a:solidFill>
              </a:rPr>
              <a:t>开发模型</a:t>
            </a:r>
          </a:p>
        </p:txBody>
      </p:sp>
      <p:sp>
        <p:nvSpPr>
          <p:cNvPr id="85" name="矩形: 圆角 84">
            <a:extLst>
              <a:ext uri="{FF2B5EF4-FFF2-40B4-BE49-F238E27FC236}">
                <a16:creationId xmlns:a16="http://schemas.microsoft.com/office/drawing/2014/main" id="{9F0830A4-7FD9-4F4A-BED1-7D5632A08E09}"/>
              </a:ext>
            </a:extLst>
          </p:cNvPr>
          <p:cNvSpPr/>
          <p:nvPr/>
        </p:nvSpPr>
        <p:spPr>
          <a:xfrm>
            <a:off x="837356" y="3242282"/>
            <a:ext cx="2820243" cy="600237"/>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rPr>
              <a:t>Corner Stone PM</a:t>
            </a:r>
          </a:p>
        </p:txBody>
      </p:sp>
      <p:sp>
        <p:nvSpPr>
          <p:cNvPr id="86" name="矩形: 圆角 85">
            <a:extLst>
              <a:ext uri="{FF2B5EF4-FFF2-40B4-BE49-F238E27FC236}">
                <a16:creationId xmlns:a16="http://schemas.microsoft.com/office/drawing/2014/main" id="{7851ED12-D2EF-4592-B39A-8CE8B1C8069A}"/>
              </a:ext>
            </a:extLst>
          </p:cNvPr>
          <p:cNvSpPr/>
          <p:nvPr/>
        </p:nvSpPr>
        <p:spPr>
          <a:xfrm>
            <a:off x="837356" y="4414903"/>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GitLab</a:t>
            </a:r>
            <a:r>
              <a:rPr lang="zh-CN" altLang="en-US" sz="2000" b="1">
                <a:solidFill>
                  <a:srgbClr val="698ED0"/>
                </a:solidFill>
              </a:rPr>
              <a:t>代码仓库</a:t>
            </a:r>
            <a:endParaRPr lang="zh-CN" altLang="en-US" sz="2000" b="1" dirty="0">
              <a:solidFill>
                <a:srgbClr val="698ED0"/>
              </a:solidFill>
            </a:endParaRPr>
          </a:p>
        </p:txBody>
      </p:sp>
      <p:sp>
        <p:nvSpPr>
          <p:cNvPr id="2" name="箭头: 右 1">
            <a:extLst>
              <a:ext uri="{FF2B5EF4-FFF2-40B4-BE49-F238E27FC236}">
                <a16:creationId xmlns:a16="http://schemas.microsoft.com/office/drawing/2014/main" id="{99C8CCE7-2D3D-48C9-BE01-4D0BE075D44F}"/>
              </a:ext>
            </a:extLst>
          </p:cNvPr>
          <p:cNvSpPr/>
          <p:nvPr/>
        </p:nvSpPr>
        <p:spPr>
          <a:xfrm>
            <a:off x="116873" y="3370244"/>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cornerstone">
            <a:hlinkClick r:id="" action="ppaction://media"/>
            <a:extLst>
              <a:ext uri="{FF2B5EF4-FFF2-40B4-BE49-F238E27FC236}">
                <a16:creationId xmlns:a16="http://schemas.microsoft.com/office/drawing/2014/main" id="{B55D9965-5474-4556-848E-86AE701782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0158" y="1854391"/>
            <a:ext cx="8361842" cy="3761956"/>
          </a:xfrm>
          <a:prstGeom prst="rect">
            <a:avLst/>
          </a:prstGeom>
        </p:spPr>
      </p:pic>
    </p:spTree>
    <p:extLst>
      <p:ext uri="{BB962C8B-B14F-4D97-AF65-F5344CB8AC3E}">
        <p14:creationId xmlns:p14="http://schemas.microsoft.com/office/powerpoint/2010/main" val="427623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项目管理方案</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4" name="矩形: 圆角 83">
            <a:extLst>
              <a:ext uri="{FF2B5EF4-FFF2-40B4-BE49-F238E27FC236}">
                <a16:creationId xmlns:a16="http://schemas.microsoft.com/office/drawing/2014/main" id="{C8B411A5-45B5-45A1-A4D6-967001AC13CA}"/>
              </a:ext>
            </a:extLst>
          </p:cNvPr>
          <p:cNvSpPr/>
          <p:nvPr/>
        </p:nvSpPr>
        <p:spPr>
          <a:xfrm>
            <a:off x="837357" y="2083294"/>
            <a:ext cx="2820242" cy="6378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98ED0"/>
                </a:solidFill>
              </a:rPr>
              <a:t>DevOps</a:t>
            </a:r>
            <a:r>
              <a:rPr lang="zh-CN" altLang="en-US" sz="2000" b="1" dirty="0">
                <a:solidFill>
                  <a:srgbClr val="698ED0"/>
                </a:solidFill>
              </a:rPr>
              <a:t>开发模型</a:t>
            </a:r>
          </a:p>
        </p:txBody>
      </p:sp>
      <p:sp>
        <p:nvSpPr>
          <p:cNvPr id="85" name="矩形: 圆角 84">
            <a:extLst>
              <a:ext uri="{FF2B5EF4-FFF2-40B4-BE49-F238E27FC236}">
                <a16:creationId xmlns:a16="http://schemas.microsoft.com/office/drawing/2014/main" id="{9F0830A4-7FD9-4F4A-BED1-7D5632A08E09}"/>
              </a:ext>
            </a:extLst>
          </p:cNvPr>
          <p:cNvSpPr/>
          <p:nvPr/>
        </p:nvSpPr>
        <p:spPr>
          <a:xfrm>
            <a:off x="837356" y="3255916"/>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Corner Stone PM</a:t>
            </a:r>
            <a:endParaRPr lang="zh-CN" altLang="en-US" sz="2000" b="1" dirty="0">
              <a:solidFill>
                <a:srgbClr val="698ED0"/>
              </a:solidFill>
            </a:endParaRPr>
          </a:p>
        </p:txBody>
      </p:sp>
      <p:sp>
        <p:nvSpPr>
          <p:cNvPr id="86" name="矩形: 圆角 85">
            <a:extLst>
              <a:ext uri="{FF2B5EF4-FFF2-40B4-BE49-F238E27FC236}">
                <a16:creationId xmlns:a16="http://schemas.microsoft.com/office/drawing/2014/main" id="{7851ED12-D2EF-4592-B39A-8CE8B1C8069A}"/>
              </a:ext>
            </a:extLst>
          </p:cNvPr>
          <p:cNvSpPr/>
          <p:nvPr/>
        </p:nvSpPr>
        <p:spPr>
          <a:xfrm>
            <a:off x="837356" y="4428537"/>
            <a:ext cx="2820243" cy="600237"/>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rPr>
              <a:t>GitLab</a:t>
            </a:r>
            <a:r>
              <a:rPr lang="zh-CN" altLang="en-US" sz="2000" b="1">
                <a:solidFill>
                  <a:schemeClr val="bg1"/>
                </a:solidFill>
              </a:rPr>
              <a:t>代码仓库</a:t>
            </a:r>
            <a:endParaRPr lang="zh-CN" altLang="en-US" sz="2000" b="1" dirty="0">
              <a:solidFill>
                <a:schemeClr val="bg1"/>
              </a:solidFill>
            </a:endParaRPr>
          </a:p>
        </p:txBody>
      </p:sp>
      <p:sp>
        <p:nvSpPr>
          <p:cNvPr id="8" name="箭头: 右 7">
            <a:extLst>
              <a:ext uri="{FF2B5EF4-FFF2-40B4-BE49-F238E27FC236}">
                <a16:creationId xmlns:a16="http://schemas.microsoft.com/office/drawing/2014/main" id="{A24F1CF3-CE1B-4DA3-99E8-E20C68334958}"/>
              </a:ext>
            </a:extLst>
          </p:cNvPr>
          <p:cNvSpPr/>
          <p:nvPr/>
        </p:nvSpPr>
        <p:spPr>
          <a:xfrm>
            <a:off x="0" y="4533271"/>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8AF8850-3378-4D4C-8E0B-B7B054AEADA3}"/>
              </a:ext>
            </a:extLst>
          </p:cNvPr>
          <p:cNvPicPr>
            <a:picLocks noChangeAspect="1"/>
          </p:cNvPicPr>
          <p:nvPr/>
        </p:nvPicPr>
        <p:blipFill>
          <a:blip r:embed="rId3"/>
          <a:stretch>
            <a:fillRect/>
          </a:stretch>
        </p:blipFill>
        <p:spPr>
          <a:xfrm>
            <a:off x="3915671" y="1664195"/>
            <a:ext cx="8447281" cy="3783678"/>
          </a:xfrm>
          <a:prstGeom prst="rect">
            <a:avLst/>
          </a:prstGeom>
        </p:spPr>
      </p:pic>
      <p:pic>
        <p:nvPicPr>
          <p:cNvPr id="6" name="图片 5">
            <a:extLst>
              <a:ext uri="{FF2B5EF4-FFF2-40B4-BE49-F238E27FC236}">
                <a16:creationId xmlns:a16="http://schemas.microsoft.com/office/drawing/2014/main" id="{3B66D989-6F0C-4C5D-94EC-559D3DE757C2}"/>
              </a:ext>
            </a:extLst>
          </p:cNvPr>
          <p:cNvPicPr>
            <a:picLocks noChangeAspect="1"/>
          </p:cNvPicPr>
          <p:nvPr/>
        </p:nvPicPr>
        <p:blipFill>
          <a:blip r:embed="rId4"/>
          <a:stretch>
            <a:fillRect/>
          </a:stretch>
        </p:blipFill>
        <p:spPr>
          <a:xfrm>
            <a:off x="3915671" y="1635655"/>
            <a:ext cx="8516604" cy="3783678"/>
          </a:xfrm>
          <a:prstGeom prst="rect">
            <a:avLst/>
          </a:prstGeom>
        </p:spPr>
      </p:pic>
    </p:spTree>
    <p:extLst>
      <p:ext uri="{BB962C8B-B14F-4D97-AF65-F5344CB8AC3E}">
        <p14:creationId xmlns:p14="http://schemas.microsoft.com/office/powerpoint/2010/main" val="66074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分析与设计</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0" y="3572346"/>
            <a:ext cx="2957153" cy="1931795"/>
          </a:xfrm>
        </p:spPr>
        <p:txBody>
          <a:bodyPr/>
          <a:lstStyle/>
          <a:p>
            <a:r>
              <a:rPr lang="zh-CN" altLang="en-US" dirty="0"/>
              <a:t>技术栈</a:t>
            </a:r>
            <a:endParaRPr lang="en-US" altLang="zh-CN" dirty="0"/>
          </a:p>
          <a:p>
            <a:r>
              <a:rPr lang="zh-CN" altLang="en-US" dirty="0"/>
              <a:t>客户端</a:t>
            </a:r>
            <a:endParaRPr lang="en-US" altLang="zh-CN" dirty="0"/>
          </a:p>
          <a:p>
            <a:r>
              <a:rPr lang="zh-CN" altLang="en-US" dirty="0"/>
              <a:t>服务端</a:t>
            </a:r>
            <a:endParaRPr lang="en-US" altLang="zh-CN" dirty="0"/>
          </a:p>
          <a:p>
            <a:r>
              <a:rPr lang="zh-CN" altLang="en-US" dirty="0"/>
              <a:t>数据获取</a:t>
            </a:r>
            <a:endParaRPr lang="en-US" altLang="zh-CN" dirty="0"/>
          </a:p>
          <a:p>
            <a:r>
              <a:rPr lang="zh-CN" altLang="en-US" dirty="0"/>
              <a:t>知识图谱</a:t>
            </a:r>
            <a:endParaRPr lang="en-US" altLang="zh-CN" dirty="0"/>
          </a:p>
          <a:p>
            <a:pPr marL="0" indent="0">
              <a:buNone/>
            </a:pPr>
            <a:endParaRPr lang="zh-CN" altLang="en-US" dirty="0"/>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3</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11" name="图片占位符 10">
            <a:extLst>
              <a:ext uri="{FF2B5EF4-FFF2-40B4-BE49-F238E27FC236}">
                <a16:creationId xmlns:a16="http://schemas.microsoft.com/office/drawing/2014/main" id="{CF4A878B-86F9-43D8-99BB-9B87551116C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84" b="1684"/>
          <a:stretch>
            <a:fillRect/>
          </a:stretch>
        </p:blipFill>
        <p:spPr>
          <a:xfrm>
            <a:off x="117669" y="1564105"/>
            <a:ext cx="6948293" cy="4281070"/>
          </a:xfrm>
        </p:spPr>
      </p:pic>
    </p:spTree>
    <p:extLst>
      <p:ext uri="{BB962C8B-B14F-4D97-AF65-F5344CB8AC3E}">
        <p14:creationId xmlns:p14="http://schemas.microsoft.com/office/powerpoint/2010/main" val="278857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技术栈</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7" name="矩形: 圆角 6">
            <a:extLst>
              <a:ext uri="{FF2B5EF4-FFF2-40B4-BE49-F238E27FC236}">
                <a16:creationId xmlns:a16="http://schemas.microsoft.com/office/drawing/2014/main" id="{EF3634FE-799A-4F6B-837E-6E6AD4411C72}"/>
              </a:ext>
            </a:extLst>
          </p:cNvPr>
          <p:cNvSpPr/>
          <p:nvPr/>
        </p:nvSpPr>
        <p:spPr>
          <a:xfrm>
            <a:off x="1128505" y="1815250"/>
            <a:ext cx="861401" cy="721611"/>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前端</a:t>
            </a:r>
            <a:endParaRPr lang="en-US" altLang="zh-CN" sz="1600" dirty="0">
              <a:latin typeface="微软雅黑" panose="020B0503020204020204" pitchFamily="34" charset="-122"/>
              <a:ea typeface="微软雅黑" panose="020B0503020204020204" pitchFamily="34" charset="-122"/>
            </a:endParaRPr>
          </a:p>
          <a:p>
            <a:pPr algn="ctr"/>
            <a:endParaRPr lang="zh-CN" altLang="en-US" sz="16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D326C763-8A7E-4844-A19E-DBF672D7C59E}"/>
              </a:ext>
            </a:extLst>
          </p:cNvPr>
          <p:cNvSpPr/>
          <p:nvPr/>
        </p:nvSpPr>
        <p:spPr>
          <a:xfrm>
            <a:off x="991998" y="2212795"/>
            <a:ext cx="2649108" cy="973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20A2D5A-09FC-493B-BDF6-1F96B343CDFF}"/>
              </a:ext>
            </a:extLst>
          </p:cNvPr>
          <p:cNvSpPr/>
          <p:nvPr/>
        </p:nvSpPr>
        <p:spPr>
          <a:xfrm>
            <a:off x="329251" y="2099612"/>
            <a:ext cx="2789499" cy="923330"/>
          </a:xfrm>
          <a:prstGeom prst="rect">
            <a:avLst/>
          </a:prstGeom>
        </p:spPr>
        <p:txBody>
          <a:bodyPr wrap="square">
            <a:spAutoFit/>
          </a:bodyPr>
          <a:lstStyle/>
          <a:p>
            <a:endParaRPr lang="fr-FR" altLang="zh-CN" dirty="0">
              <a:solidFill>
                <a:srgbClr val="000000"/>
              </a:solidFill>
            </a:endParaRPr>
          </a:p>
          <a:p>
            <a:pPr marL="1200150" lvl="2" indent="-285750">
              <a:buFont typeface="Wingdings" panose="05000000000000000000" pitchFamily="2" charset="2"/>
              <a:buChar char="u"/>
            </a:pPr>
            <a:r>
              <a:rPr lang="fr-FR" altLang="zh-CN" dirty="0">
                <a:solidFill>
                  <a:srgbClr val="698ED0"/>
                </a:solidFill>
              </a:rPr>
              <a:t>Node.js 12.x</a:t>
            </a:r>
          </a:p>
          <a:p>
            <a:pPr marL="1200150" lvl="2" indent="-285750">
              <a:buFont typeface="Wingdings" panose="05000000000000000000" pitchFamily="2" charset="2"/>
              <a:buChar char="u"/>
            </a:pPr>
            <a:r>
              <a:rPr lang="fr-FR" altLang="zh-CN" dirty="0">
                <a:solidFill>
                  <a:srgbClr val="698ED0"/>
                </a:solidFill>
              </a:rPr>
              <a:t>Vue-Cli 3.x</a:t>
            </a:r>
            <a:endParaRPr lang="fr-FR" altLang="zh-CN" b="0" dirty="0">
              <a:solidFill>
                <a:srgbClr val="698ED0"/>
              </a:solidFill>
              <a:effectLst/>
            </a:endParaRPr>
          </a:p>
        </p:txBody>
      </p:sp>
      <p:sp>
        <p:nvSpPr>
          <p:cNvPr id="10" name="矩形: 圆角 9">
            <a:extLst>
              <a:ext uri="{FF2B5EF4-FFF2-40B4-BE49-F238E27FC236}">
                <a16:creationId xmlns:a16="http://schemas.microsoft.com/office/drawing/2014/main" id="{02E35E43-6A97-4A8A-83A0-B6A5D547ED1A}"/>
              </a:ext>
            </a:extLst>
          </p:cNvPr>
          <p:cNvSpPr/>
          <p:nvPr/>
        </p:nvSpPr>
        <p:spPr>
          <a:xfrm>
            <a:off x="1132942" y="3791190"/>
            <a:ext cx="861401" cy="721611"/>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后端</a:t>
            </a:r>
            <a:endParaRPr lang="en-US" altLang="zh-CN" sz="1600" dirty="0">
              <a:latin typeface="微软雅黑" panose="020B0503020204020204" pitchFamily="34" charset="-122"/>
              <a:ea typeface="微软雅黑" panose="020B0503020204020204" pitchFamily="34" charset="-122"/>
            </a:endParaRPr>
          </a:p>
          <a:p>
            <a:pPr algn="ctr"/>
            <a:endParaRPr lang="zh-CN" altLang="en-US" sz="1600"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F454929F-6A7D-4FED-842E-54D1BDBAA234}"/>
              </a:ext>
            </a:extLst>
          </p:cNvPr>
          <p:cNvSpPr/>
          <p:nvPr/>
        </p:nvSpPr>
        <p:spPr>
          <a:xfrm>
            <a:off x="991998" y="4194553"/>
            <a:ext cx="2649108" cy="1279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6BB38AB7-41E9-491C-87E8-AB4C02D48A10}"/>
              </a:ext>
            </a:extLst>
          </p:cNvPr>
          <p:cNvSpPr/>
          <p:nvPr/>
        </p:nvSpPr>
        <p:spPr>
          <a:xfrm>
            <a:off x="329251" y="4081370"/>
            <a:ext cx="3184533" cy="1200329"/>
          </a:xfrm>
          <a:prstGeom prst="rect">
            <a:avLst/>
          </a:prstGeom>
        </p:spPr>
        <p:txBody>
          <a:bodyPr wrap="square">
            <a:spAutoFit/>
          </a:bodyPr>
          <a:lstStyle/>
          <a:p>
            <a:endParaRPr lang="fr-FR" altLang="zh-CN" dirty="0">
              <a:solidFill>
                <a:srgbClr val="000000"/>
              </a:solidFill>
            </a:endParaRPr>
          </a:p>
          <a:p>
            <a:pPr marL="1200150" lvl="2" indent="-285750">
              <a:buFont typeface="Wingdings" panose="05000000000000000000" pitchFamily="2" charset="2"/>
              <a:buChar char="u"/>
            </a:pPr>
            <a:r>
              <a:rPr lang="fr-FR" altLang="zh-CN" dirty="0">
                <a:solidFill>
                  <a:srgbClr val="698ED0"/>
                </a:solidFill>
              </a:rPr>
              <a:t>SpringBoot 1.5.x</a:t>
            </a:r>
          </a:p>
          <a:p>
            <a:pPr marL="1200150" lvl="2" indent="-285750">
              <a:buFont typeface="Wingdings" panose="05000000000000000000" pitchFamily="2" charset="2"/>
              <a:buChar char="u"/>
            </a:pPr>
            <a:r>
              <a:rPr lang="fr-FR" altLang="zh-CN" dirty="0">
                <a:solidFill>
                  <a:srgbClr val="698ED0"/>
                </a:solidFill>
              </a:rPr>
              <a:t>JDK 1.8</a:t>
            </a:r>
          </a:p>
          <a:p>
            <a:pPr marL="1200150" lvl="2" indent="-285750">
              <a:buFont typeface="Wingdings" panose="05000000000000000000" pitchFamily="2" charset="2"/>
              <a:buChar char="u"/>
            </a:pPr>
            <a:r>
              <a:rPr lang="fr-FR" altLang="zh-CN" dirty="0">
                <a:solidFill>
                  <a:srgbClr val="698ED0"/>
                </a:solidFill>
              </a:rPr>
              <a:t>Maven 3.6.x</a:t>
            </a:r>
            <a:endParaRPr lang="fr-FR" altLang="zh-CN" b="0" dirty="0">
              <a:solidFill>
                <a:srgbClr val="698ED0"/>
              </a:solidFill>
              <a:effectLst/>
            </a:endParaRPr>
          </a:p>
        </p:txBody>
      </p:sp>
      <p:sp>
        <p:nvSpPr>
          <p:cNvPr id="19" name="矩形: 圆角 18">
            <a:extLst>
              <a:ext uri="{FF2B5EF4-FFF2-40B4-BE49-F238E27FC236}">
                <a16:creationId xmlns:a16="http://schemas.microsoft.com/office/drawing/2014/main" id="{445040A3-8EE2-4839-A046-896BE4C022DE}"/>
              </a:ext>
            </a:extLst>
          </p:cNvPr>
          <p:cNvSpPr/>
          <p:nvPr/>
        </p:nvSpPr>
        <p:spPr>
          <a:xfrm>
            <a:off x="4658252" y="2782494"/>
            <a:ext cx="992433" cy="721611"/>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服务器</a:t>
            </a:r>
            <a:endParaRPr lang="en-US" altLang="zh-CN" sz="1600" dirty="0">
              <a:latin typeface="微软雅黑" panose="020B0503020204020204" pitchFamily="34" charset="-122"/>
              <a:ea typeface="微软雅黑" panose="020B0503020204020204" pitchFamily="34" charset="-122"/>
            </a:endParaRPr>
          </a:p>
          <a:p>
            <a:pPr algn="ctr"/>
            <a:endParaRPr lang="zh-CN" altLang="en-US" sz="1600" dirty="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18434890-86BC-4681-AC36-B2A5510DBD43}"/>
              </a:ext>
            </a:extLst>
          </p:cNvPr>
          <p:cNvSpPr/>
          <p:nvPr/>
        </p:nvSpPr>
        <p:spPr>
          <a:xfrm>
            <a:off x="4604090" y="3167200"/>
            <a:ext cx="2789498" cy="14773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CEF337A3-734E-4A4C-BE82-44B8E4929C55}"/>
              </a:ext>
            </a:extLst>
          </p:cNvPr>
          <p:cNvSpPr/>
          <p:nvPr/>
        </p:nvSpPr>
        <p:spPr>
          <a:xfrm>
            <a:off x="3941343" y="3054016"/>
            <a:ext cx="3847280" cy="1477328"/>
          </a:xfrm>
          <a:prstGeom prst="rect">
            <a:avLst/>
          </a:prstGeom>
        </p:spPr>
        <p:txBody>
          <a:bodyPr wrap="square">
            <a:spAutoFit/>
          </a:bodyPr>
          <a:lstStyle/>
          <a:p>
            <a:endParaRPr lang="fr-FR" altLang="zh-CN" dirty="0">
              <a:solidFill>
                <a:srgbClr val="000000"/>
              </a:solidFill>
            </a:endParaRPr>
          </a:p>
          <a:p>
            <a:pPr marL="1200150" lvl="2" indent="-285750">
              <a:buFont typeface="Wingdings" panose="05000000000000000000" pitchFamily="2" charset="2"/>
              <a:buChar char="u"/>
            </a:pPr>
            <a:r>
              <a:rPr lang="en-US" altLang="zh-CN" dirty="0">
                <a:solidFill>
                  <a:srgbClr val="698ED0"/>
                </a:solidFill>
              </a:rPr>
              <a:t>Nginx 1.17.10</a:t>
            </a:r>
          </a:p>
          <a:p>
            <a:pPr marL="1200150" lvl="2" indent="-285750">
              <a:buFont typeface="Wingdings" panose="05000000000000000000" pitchFamily="2" charset="2"/>
              <a:buChar char="u"/>
            </a:pPr>
            <a:r>
              <a:rPr lang="en-US" altLang="zh-CN" b="1" dirty="0">
                <a:solidFill>
                  <a:srgbClr val="698ED0"/>
                </a:solidFill>
              </a:rPr>
              <a:t>Elastic Search 7.8.0</a:t>
            </a:r>
          </a:p>
          <a:p>
            <a:pPr marL="1200150" lvl="2" indent="-285750">
              <a:buFont typeface="Wingdings" panose="05000000000000000000" pitchFamily="2" charset="2"/>
              <a:buChar char="u"/>
            </a:pPr>
            <a:r>
              <a:rPr lang="en-US" altLang="zh-CN" dirty="0">
                <a:solidFill>
                  <a:srgbClr val="698ED0"/>
                </a:solidFill>
              </a:rPr>
              <a:t>Docker-CE 19.03.8</a:t>
            </a:r>
          </a:p>
          <a:p>
            <a:pPr marL="1200150" lvl="2" indent="-285750">
              <a:buFont typeface="Wingdings" panose="05000000000000000000" pitchFamily="2" charset="2"/>
              <a:buChar char="u"/>
            </a:pPr>
            <a:r>
              <a:rPr lang="en-US" altLang="zh-CN" dirty="0" err="1">
                <a:solidFill>
                  <a:srgbClr val="698ED0"/>
                </a:solidFill>
              </a:rPr>
              <a:t>Mysql</a:t>
            </a:r>
            <a:r>
              <a:rPr lang="en-US" altLang="zh-CN" dirty="0">
                <a:solidFill>
                  <a:srgbClr val="698ED0"/>
                </a:solidFill>
              </a:rPr>
              <a:t> 5.7</a:t>
            </a:r>
            <a:endParaRPr lang="fr-FR" altLang="zh-CN" b="0" dirty="0">
              <a:solidFill>
                <a:srgbClr val="698ED0"/>
              </a:solidFill>
              <a:effectLst/>
            </a:endParaRPr>
          </a:p>
        </p:txBody>
      </p:sp>
      <p:sp>
        <p:nvSpPr>
          <p:cNvPr id="22" name="矩形: 圆角 21">
            <a:extLst>
              <a:ext uri="{FF2B5EF4-FFF2-40B4-BE49-F238E27FC236}">
                <a16:creationId xmlns:a16="http://schemas.microsoft.com/office/drawing/2014/main" id="{D4704709-0DEC-4591-A983-BDB5DB359EAB}"/>
              </a:ext>
            </a:extLst>
          </p:cNvPr>
          <p:cNvSpPr/>
          <p:nvPr/>
        </p:nvSpPr>
        <p:spPr>
          <a:xfrm>
            <a:off x="8515708" y="1815250"/>
            <a:ext cx="861401" cy="721611"/>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爬虫</a:t>
            </a:r>
            <a:endParaRPr lang="en-US" altLang="zh-CN" sz="1600" dirty="0">
              <a:latin typeface="微软雅黑" panose="020B0503020204020204" pitchFamily="34" charset="-122"/>
              <a:ea typeface="微软雅黑" panose="020B0503020204020204" pitchFamily="34" charset="-122"/>
            </a:endParaRPr>
          </a:p>
          <a:p>
            <a:pPr algn="ctr"/>
            <a:endParaRPr lang="zh-CN" altLang="en-US" sz="1600" dirty="0">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B34C3BD0-7664-4CF9-98B2-F710ADA945B4}"/>
              </a:ext>
            </a:extLst>
          </p:cNvPr>
          <p:cNvSpPr/>
          <p:nvPr/>
        </p:nvSpPr>
        <p:spPr>
          <a:xfrm>
            <a:off x="8329530" y="2212795"/>
            <a:ext cx="2649108" cy="973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F517D45-7B3F-494C-A5DA-2CFAB4FA5545}"/>
              </a:ext>
            </a:extLst>
          </p:cNvPr>
          <p:cNvSpPr/>
          <p:nvPr/>
        </p:nvSpPr>
        <p:spPr>
          <a:xfrm>
            <a:off x="7666783" y="2099612"/>
            <a:ext cx="2789499" cy="923330"/>
          </a:xfrm>
          <a:prstGeom prst="rect">
            <a:avLst/>
          </a:prstGeom>
        </p:spPr>
        <p:txBody>
          <a:bodyPr wrap="square">
            <a:spAutoFit/>
          </a:bodyPr>
          <a:lstStyle/>
          <a:p>
            <a:endParaRPr lang="fr-FR" altLang="zh-CN" dirty="0">
              <a:solidFill>
                <a:srgbClr val="000000"/>
              </a:solidFill>
            </a:endParaRPr>
          </a:p>
          <a:p>
            <a:pPr marL="1200150" lvl="2" indent="-285750">
              <a:buFont typeface="Wingdings" panose="05000000000000000000" pitchFamily="2" charset="2"/>
              <a:buChar char="u"/>
            </a:pPr>
            <a:r>
              <a:rPr lang="fr-FR" altLang="zh-CN" dirty="0">
                <a:solidFill>
                  <a:srgbClr val="698ED0"/>
                </a:solidFill>
              </a:rPr>
              <a:t>Python 3.</a:t>
            </a:r>
            <a:r>
              <a:rPr lang="en-US" altLang="zh-CN" dirty="0">
                <a:solidFill>
                  <a:srgbClr val="698ED0"/>
                </a:solidFill>
              </a:rPr>
              <a:t>8</a:t>
            </a:r>
          </a:p>
          <a:p>
            <a:pPr marL="1200150" lvl="2" indent="-285750">
              <a:buFont typeface="Wingdings" panose="05000000000000000000" pitchFamily="2" charset="2"/>
              <a:buChar char="u"/>
            </a:pPr>
            <a:r>
              <a:rPr lang="fr-FR" altLang="zh-CN" dirty="0">
                <a:solidFill>
                  <a:srgbClr val="698ED0"/>
                </a:solidFill>
              </a:rPr>
              <a:t>Scrapy 2.2.0</a:t>
            </a:r>
            <a:endParaRPr lang="fr-FR" altLang="zh-CN" b="0" dirty="0">
              <a:solidFill>
                <a:srgbClr val="698ED0"/>
              </a:solidFill>
              <a:effectLst/>
            </a:endParaRPr>
          </a:p>
        </p:txBody>
      </p:sp>
      <p:sp>
        <p:nvSpPr>
          <p:cNvPr id="25" name="矩形: 圆角 24">
            <a:extLst>
              <a:ext uri="{FF2B5EF4-FFF2-40B4-BE49-F238E27FC236}">
                <a16:creationId xmlns:a16="http://schemas.microsoft.com/office/drawing/2014/main" id="{941EE5AC-C622-440D-8C62-0B7E7E91784D}"/>
              </a:ext>
            </a:extLst>
          </p:cNvPr>
          <p:cNvSpPr/>
          <p:nvPr/>
        </p:nvSpPr>
        <p:spPr>
          <a:xfrm>
            <a:off x="8515708" y="3720564"/>
            <a:ext cx="1245797" cy="721611"/>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知识图谱</a:t>
            </a:r>
            <a:endParaRPr lang="en-US" altLang="zh-CN" sz="1600" dirty="0">
              <a:latin typeface="微软雅黑" panose="020B0503020204020204" pitchFamily="34" charset="-122"/>
              <a:ea typeface="微软雅黑" panose="020B0503020204020204" pitchFamily="34" charset="-122"/>
            </a:endParaRPr>
          </a:p>
          <a:p>
            <a:pPr algn="ctr"/>
            <a:endParaRPr lang="zh-CN" altLang="en-US" sz="1600" dirty="0">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84C3816D-A32B-4865-87C3-9206032B9383}"/>
              </a:ext>
            </a:extLst>
          </p:cNvPr>
          <p:cNvSpPr/>
          <p:nvPr/>
        </p:nvSpPr>
        <p:spPr>
          <a:xfrm>
            <a:off x="8329530" y="4116249"/>
            <a:ext cx="2649108" cy="15819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74F784AF-54B3-4CB9-B048-AA61FD2535F2}"/>
              </a:ext>
            </a:extLst>
          </p:cNvPr>
          <p:cNvSpPr/>
          <p:nvPr/>
        </p:nvSpPr>
        <p:spPr>
          <a:xfrm>
            <a:off x="7600904" y="4081370"/>
            <a:ext cx="3595242" cy="1477328"/>
          </a:xfrm>
          <a:prstGeom prst="rect">
            <a:avLst/>
          </a:prstGeom>
        </p:spPr>
        <p:txBody>
          <a:bodyPr wrap="square">
            <a:spAutoFit/>
          </a:bodyPr>
          <a:lstStyle/>
          <a:p>
            <a:endParaRPr lang="fr-FR" altLang="zh-CN" dirty="0">
              <a:solidFill>
                <a:srgbClr val="000000"/>
              </a:solidFill>
            </a:endParaRPr>
          </a:p>
          <a:p>
            <a:pPr marL="1200150" lvl="2" indent="-285750">
              <a:buFont typeface="Wingdings" panose="05000000000000000000" pitchFamily="2" charset="2"/>
              <a:buChar char="u"/>
            </a:pPr>
            <a:r>
              <a:rPr lang="fr-FR" altLang="zh-CN" dirty="0">
                <a:solidFill>
                  <a:srgbClr val="698ED0"/>
                </a:solidFill>
              </a:rPr>
              <a:t>Apache Jena 3.15.0</a:t>
            </a:r>
          </a:p>
          <a:p>
            <a:pPr marL="1200150" lvl="2" indent="-285750">
              <a:buFont typeface="Wingdings" panose="05000000000000000000" pitchFamily="2" charset="2"/>
              <a:buChar char="u"/>
            </a:pPr>
            <a:r>
              <a:rPr lang="fr-FR" altLang="zh-CN" dirty="0">
                <a:solidFill>
                  <a:srgbClr val="698ED0"/>
                </a:solidFill>
              </a:rPr>
              <a:t>Apache Jena Fuseki 3.15.0</a:t>
            </a:r>
          </a:p>
          <a:p>
            <a:pPr marL="1200150" lvl="2" indent="-285750">
              <a:buFont typeface="Wingdings" panose="05000000000000000000" pitchFamily="2" charset="2"/>
              <a:buChar char="u"/>
            </a:pPr>
            <a:r>
              <a:rPr lang="fr-FR" altLang="zh-CN" dirty="0">
                <a:solidFill>
                  <a:srgbClr val="698ED0"/>
                </a:solidFill>
              </a:rPr>
              <a:t>Protégé 5.5.0</a:t>
            </a:r>
            <a:endParaRPr lang="fr-FR" altLang="zh-CN" b="0" dirty="0">
              <a:solidFill>
                <a:srgbClr val="698ED0"/>
              </a:solidFill>
              <a:effectLst/>
            </a:endParaRPr>
          </a:p>
        </p:txBody>
      </p:sp>
    </p:spTree>
    <p:extLst>
      <p:ext uri="{BB962C8B-B14F-4D97-AF65-F5344CB8AC3E}">
        <p14:creationId xmlns:p14="http://schemas.microsoft.com/office/powerpoint/2010/main" val="294431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客户端</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2" name="文本框 1">
            <a:extLst>
              <a:ext uri="{FF2B5EF4-FFF2-40B4-BE49-F238E27FC236}">
                <a16:creationId xmlns:a16="http://schemas.microsoft.com/office/drawing/2014/main" id="{7F536713-6D23-43F5-9DA4-9BA255D90710}"/>
              </a:ext>
            </a:extLst>
          </p:cNvPr>
          <p:cNvSpPr txBox="1"/>
          <p:nvPr/>
        </p:nvSpPr>
        <p:spPr>
          <a:xfrm>
            <a:off x="660400" y="1337753"/>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Vue-Cli 3.x </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框架</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2B63C619-2012-4267-A7E1-F505BE652B13}"/>
              </a:ext>
            </a:extLst>
          </p:cNvPr>
          <p:cNvPicPr>
            <a:picLocks noChangeAspect="1"/>
          </p:cNvPicPr>
          <p:nvPr/>
        </p:nvPicPr>
        <p:blipFill>
          <a:blip r:embed="rId3"/>
          <a:stretch>
            <a:fillRect/>
          </a:stretch>
        </p:blipFill>
        <p:spPr>
          <a:xfrm>
            <a:off x="5263662" y="1799418"/>
            <a:ext cx="6267938" cy="3992177"/>
          </a:xfrm>
          <a:prstGeom prst="rect">
            <a:avLst/>
          </a:prstGeom>
        </p:spPr>
      </p:pic>
      <p:sp>
        <p:nvSpPr>
          <p:cNvPr id="13" name="文本框 12">
            <a:extLst>
              <a:ext uri="{FF2B5EF4-FFF2-40B4-BE49-F238E27FC236}">
                <a16:creationId xmlns:a16="http://schemas.microsoft.com/office/drawing/2014/main" id="{305399BC-7A63-49BC-A1CD-FF068C239522}"/>
              </a:ext>
            </a:extLst>
          </p:cNvPr>
          <p:cNvSpPr txBox="1"/>
          <p:nvPr/>
        </p:nvSpPr>
        <p:spPr>
          <a:xfrm>
            <a:off x="660400" y="2110734"/>
            <a:ext cx="4368800" cy="3084755"/>
          </a:xfrm>
          <a:prstGeom prst="rect">
            <a:avLst/>
          </a:prstGeom>
          <a:noFill/>
        </p:spPr>
        <p:txBody>
          <a:bodyPr wrap="square">
            <a:spAutoFit/>
          </a:bodyPr>
          <a:lstStyle/>
          <a:p>
            <a:pPr marL="342900" indent="-342900">
              <a:lnSpc>
                <a:spcPct val="200000"/>
              </a:lnSpc>
              <a:buFont typeface="Wingdings" panose="05000000000000000000" pitchFamily="2" charset="2"/>
              <a:buChar char="u"/>
            </a:pPr>
            <a:r>
              <a:rPr lang="en-US" altLang="zh-CN" sz="2000" b="1">
                <a:solidFill>
                  <a:srgbClr val="00B0F0"/>
                </a:solidFill>
                <a:effectLst/>
              </a:rPr>
              <a:t>InteractiveGraph </a:t>
            </a:r>
            <a:r>
              <a:rPr lang="zh-CN" altLang="en-US" sz="2000" b="1">
                <a:solidFill>
                  <a:srgbClr val="00B0F0"/>
                </a:solidFill>
                <a:effectLst/>
              </a:rPr>
              <a:t>关系图谱</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effectLst/>
              </a:rPr>
              <a:t>Echarts </a:t>
            </a:r>
            <a:r>
              <a:rPr lang="zh-CN" altLang="en-US" sz="2000" b="1">
                <a:solidFill>
                  <a:srgbClr val="00B0F0"/>
                </a:solidFill>
                <a:effectLst/>
              </a:rPr>
              <a:t>搜索指数曲线图</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折叠式动态筛选器</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响应式布局</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rPr>
              <a:t>ESLint</a:t>
            </a:r>
            <a:r>
              <a:rPr lang="zh-CN" altLang="en-US" sz="2000" b="1">
                <a:solidFill>
                  <a:srgbClr val="00B0F0"/>
                </a:solidFill>
              </a:rPr>
              <a:t>代码</a:t>
            </a:r>
          </a:p>
        </p:txBody>
      </p:sp>
    </p:spTree>
    <p:extLst>
      <p:ext uri="{BB962C8B-B14F-4D97-AF65-F5344CB8AC3E}">
        <p14:creationId xmlns:p14="http://schemas.microsoft.com/office/powerpoint/2010/main" val="428959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客户端</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2" name="文本框 1">
            <a:extLst>
              <a:ext uri="{FF2B5EF4-FFF2-40B4-BE49-F238E27FC236}">
                <a16:creationId xmlns:a16="http://schemas.microsoft.com/office/drawing/2014/main" id="{7F536713-6D23-43F5-9DA4-9BA255D90710}"/>
              </a:ext>
            </a:extLst>
          </p:cNvPr>
          <p:cNvSpPr txBox="1"/>
          <p:nvPr/>
        </p:nvSpPr>
        <p:spPr>
          <a:xfrm>
            <a:off x="660400" y="1349464"/>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Vue-Cli 3.x </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框架</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305399BC-7A63-49BC-A1CD-FF068C239522}"/>
              </a:ext>
            </a:extLst>
          </p:cNvPr>
          <p:cNvSpPr txBox="1"/>
          <p:nvPr/>
        </p:nvSpPr>
        <p:spPr>
          <a:xfrm>
            <a:off x="660400" y="2110734"/>
            <a:ext cx="4368800" cy="3084755"/>
          </a:xfrm>
          <a:prstGeom prst="rect">
            <a:avLst/>
          </a:prstGeom>
          <a:noFill/>
        </p:spPr>
        <p:txBody>
          <a:bodyPr wrap="square">
            <a:spAutoFit/>
          </a:bodyPr>
          <a:lstStyle/>
          <a:p>
            <a:pPr marL="342900" indent="-342900">
              <a:lnSpc>
                <a:spcPct val="200000"/>
              </a:lnSpc>
              <a:buFont typeface="Wingdings" panose="05000000000000000000" pitchFamily="2" charset="2"/>
              <a:buChar char="u"/>
            </a:pPr>
            <a:r>
              <a:rPr lang="en-US" altLang="zh-CN" sz="2000" b="1">
                <a:solidFill>
                  <a:srgbClr val="00B0F0"/>
                </a:solidFill>
                <a:effectLst/>
              </a:rPr>
              <a:t>InteractiveGraph </a:t>
            </a:r>
            <a:r>
              <a:rPr lang="zh-CN" altLang="en-US" sz="2000" b="1">
                <a:solidFill>
                  <a:srgbClr val="00B0F0"/>
                </a:solidFill>
                <a:effectLst/>
              </a:rPr>
              <a:t>关系图谱</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effectLst/>
              </a:rPr>
              <a:t>Echarts </a:t>
            </a:r>
            <a:r>
              <a:rPr lang="zh-CN" altLang="en-US" sz="2000" b="1">
                <a:solidFill>
                  <a:srgbClr val="00B0F0"/>
                </a:solidFill>
                <a:effectLst/>
              </a:rPr>
              <a:t>搜索指数曲线图</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折叠式动态筛选器</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响应式布局</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rPr>
              <a:t>ESLint</a:t>
            </a:r>
            <a:r>
              <a:rPr lang="zh-CN" altLang="en-US" sz="2000" b="1">
                <a:solidFill>
                  <a:srgbClr val="00B0F0"/>
                </a:solidFill>
              </a:rPr>
              <a:t>代码</a:t>
            </a:r>
          </a:p>
        </p:txBody>
      </p:sp>
      <p:pic>
        <p:nvPicPr>
          <p:cNvPr id="7" name="Picture">
            <a:extLst>
              <a:ext uri="{FF2B5EF4-FFF2-40B4-BE49-F238E27FC236}">
                <a16:creationId xmlns:a16="http://schemas.microsoft.com/office/drawing/2014/main" id="{50A60918-0FA0-436C-BCD9-59795C9C59F3}"/>
              </a:ext>
            </a:extLst>
          </p:cNvPr>
          <p:cNvPicPr/>
          <p:nvPr/>
        </p:nvPicPr>
        <p:blipFill>
          <a:blip r:embed="rId3"/>
          <a:stretch>
            <a:fillRect/>
          </a:stretch>
        </p:blipFill>
        <p:spPr bwMode="auto">
          <a:xfrm>
            <a:off x="6050664" y="1811129"/>
            <a:ext cx="4953521" cy="4388441"/>
          </a:xfrm>
          <a:prstGeom prst="rect">
            <a:avLst/>
          </a:prstGeom>
          <a:noFill/>
          <a:ln w="9525">
            <a:noFill/>
            <a:headEnd/>
            <a:tailEnd/>
          </a:ln>
        </p:spPr>
      </p:pic>
    </p:spTree>
    <p:extLst>
      <p:ext uri="{BB962C8B-B14F-4D97-AF65-F5344CB8AC3E}">
        <p14:creationId xmlns:p14="http://schemas.microsoft.com/office/powerpoint/2010/main" val="164303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客户端</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2" name="文本框 1">
            <a:extLst>
              <a:ext uri="{FF2B5EF4-FFF2-40B4-BE49-F238E27FC236}">
                <a16:creationId xmlns:a16="http://schemas.microsoft.com/office/drawing/2014/main" id="{7F536713-6D23-43F5-9DA4-9BA255D90710}"/>
              </a:ext>
            </a:extLst>
          </p:cNvPr>
          <p:cNvSpPr txBox="1"/>
          <p:nvPr/>
        </p:nvSpPr>
        <p:spPr>
          <a:xfrm>
            <a:off x="660400" y="1349464"/>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Vue-Cli 3.x </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框架</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305399BC-7A63-49BC-A1CD-FF068C239522}"/>
              </a:ext>
            </a:extLst>
          </p:cNvPr>
          <p:cNvSpPr txBox="1"/>
          <p:nvPr/>
        </p:nvSpPr>
        <p:spPr>
          <a:xfrm>
            <a:off x="660400" y="2110734"/>
            <a:ext cx="4368800" cy="3084755"/>
          </a:xfrm>
          <a:prstGeom prst="rect">
            <a:avLst/>
          </a:prstGeom>
          <a:noFill/>
        </p:spPr>
        <p:txBody>
          <a:bodyPr wrap="square">
            <a:spAutoFit/>
          </a:bodyPr>
          <a:lstStyle/>
          <a:p>
            <a:pPr marL="342900" indent="-342900">
              <a:lnSpc>
                <a:spcPct val="200000"/>
              </a:lnSpc>
              <a:buFont typeface="Wingdings" panose="05000000000000000000" pitchFamily="2" charset="2"/>
              <a:buChar char="u"/>
            </a:pPr>
            <a:r>
              <a:rPr lang="en-US" altLang="zh-CN" sz="2000" b="1">
                <a:solidFill>
                  <a:srgbClr val="00B0F0"/>
                </a:solidFill>
                <a:effectLst/>
              </a:rPr>
              <a:t>InteractiveGraph </a:t>
            </a:r>
            <a:r>
              <a:rPr lang="zh-CN" altLang="en-US" sz="2000" b="1">
                <a:solidFill>
                  <a:srgbClr val="00B0F0"/>
                </a:solidFill>
                <a:effectLst/>
              </a:rPr>
              <a:t>关系图谱</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effectLst/>
              </a:rPr>
              <a:t>Echarts </a:t>
            </a:r>
            <a:r>
              <a:rPr lang="zh-CN" altLang="en-US" sz="2000" b="1">
                <a:solidFill>
                  <a:srgbClr val="00B0F0"/>
                </a:solidFill>
                <a:effectLst/>
              </a:rPr>
              <a:t>搜索指数曲线图</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折叠式动态筛选器</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zh-CN" altLang="en-US" sz="2000" b="1">
                <a:solidFill>
                  <a:srgbClr val="00B0F0"/>
                </a:solidFill>
                <a:effectLst/>
              </a:rPr>
              <a:t>响应式布局</a:t>
            </a:r>
            <a:endParaRPr lang="en-US" altLang="zh-CN" sz="2000" b="1">
              <a:solidFill>
                <a:srgbClr val="00B0F0"/>
              </a:solidFill>
              <a:effectLst/>
            </a:endParaRPr>
          </a:p>
          <a:p>
            <a:pPr marL="342900" indent="-342900">
              <a:lnSpc>
                <a:spcPct val="200000"/>
              </a:lnSpc>
              <a:buFont typeface="Wingdings" panose="05000000000000000000" pitchFamily="2" charset="2"/>
              <a:buChar char="u"/>
            </a:pPr>
            <a:r>
              <a:rPr lang="en-US" altLang="zh-CN" sz="2000" b="1">
                <a:solidFill>
                  <a:srgbClr val="00B0F0"/>
                </a:solidFill>
              </a:rPr>
              <a:t>ESLint</a:t>
            </a:r>
            <a:r>
              <a:rPr lang="zh-CN" altLang="en-US" sz="2000" b="1">
                <a:solidFill>
                  <a:srgbClr val="00B0F0"/>
                </a:solidFill>
              </a:rPr>
              <a:t>代码</a:t>
            </a:r>
          </a:p>
        </p:txBody>
      </p:sp>
      <p:pic>
        <p:nvPicPr>
          <p:cNvPr id="8" name="图片 7">
            <a:extLst>
              <a:ext uri="{FF2B5EF4-FFF2-40B4-BE49-F238E27FC236}">
                <a16:creationId xmlns:a16="http://schemas.microsoft.com/office/drawing/2014/main" id="{A283530D-34D8-4A43-A076-B9CF5DFDF654}"/>
              </a:ext>
            </a:extLst>
          </p:cNvPr>
          <p:cNvPicPr>
            <a:picLocks noChangeAspect="1"/>
          </p:cNvPicPr>
          <p:nvPr/>
        </p:nvPicPr>
        <p:blipFill>
          <a:blip r:embed="rId3"/>
          <a:stretch>
            <a:fillRect/>
          </a:stretch>
        </p:blipFill>
        <p:spPr>
          <a:xfrm>
            <a:off x="5808787" y="2895756"/>
            <a:ext cx="4994329" cy="2833710"/>
          </a:xfrm>
          <a:prstGeom prst="rect">
            <a:avLst/>
          </a:prstGeom>
        </p:spPr>
      </p:pic>
      <p:pic>
        <p:nvPicPr>
          <p:cNvPr id="9" name="图片 8">
            <a:extLst>
              <a:ext uri="{FF2B5EF4-FFF2-40B4-BE49-F238E27FC236}">
                <a16:creationId xmlns:a16="http://schemas.microsoft.com/office/drawing/2014/main" id="{932F98C3-FC3D-4D75-B2E6-5F88104D5CE5}"/>
              </a:ext>
            </a:extLst>
          </p:cNvPr>
          <p:cNvPicPr>
            <a:picLocks noChangeAspect="1"/>
          </p:cNvPicPr>
          <p:nvPr/>
        </p:nvPicPr>
        <p:blipFill>
          <a:blip r:embed="rId4"/>
          <a:stretch>
            <a:fillRect/>
          </a:stretch>
        </p:blipFill>
        <p:spPr>
          <a:xfrm>
            <a:off x="5808787" y="1811129"/>
            <a:ext cx="4368800" cy="1011296"/>
          </a:xfrm>
          <a:prstGeom prst="rect">
            <a:avLst/>
          </a:prstGeom>
        </p:spPr>
      </p:pic>
    </p:spTree>
    <p:extLst>
      <p:ext uri="{BB962C8B-B14F-4D97-AF65-F5344CB8AC3E}">
        <p14:creationId xmlns:p14="http://schemas.microsoft.com/office/powerpoint/2010/main" val="403272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7372A78-6F71-4B0E-8FA6-D8A20A016EC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  </a:t>
            </a:r>
            <a:fld id="{01B0EC1B-3CE7-405C-AC05-3D17991AED3C}" type="slidenum">
              <a:rPr kumimoji="0" lang="zh-CN" altLang="en-US" sz="1200" b="0" i="0" u="none" strike="noStrike" kern="1200" cap="none" spc="0" normalizeH="0" baseline="0" noProof="0" smtClean="0">
                <a:ln>
                  <a:noFill/>
                </a:ln>
                <a:solidFill>
                  <a:prstClr val="black"/>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16" name="标题 15">
            <a:extLst>
              <a:ext uri="{FF2B5EF4-FFF2-40B4-BE49-F238E27FC236}">
                <a16:creationId xmlns:a16="http://schemas.microsoft.com/office/drawing/2014/main" id="{4844F083-8253-47F3-865A-BAD3C5D458F5}"/>
              </a:ext>
            </a:extLst>
          </p:cNvPr>
          <p:cNvSpPr>
            <a:spLocks noGrp="1"/>
          </p:cNvSpPr>
          <p:nvPr>
            <p:ph type="title"/>
          </p:nvPr>
        </p:nvSpPr>
        <p:spPr>
          <a:xfrm>
            <a:off x="660400" y="331526"/>
            <a:ext cx="7867025" cy="637849"/>
          </a:xfrm>
        </p:spPr>
        <p:txBody>
          <a:bodyPr/>
          <a:lstStyle/>
          <a:p>
            <a:r>
              <a:rPr lang="zh-CN" altLang="en-US"/>
              <a:t>服务端架构</a:t>
            </a:r>
          </a:p>
        </p:txBody>
      </p:sp>
      <p:sp>
        <p:nvSpPr>
          <p:cNvPr id="19" name="页脚占位符 43">
            <a:extLst>
              <a:ext uri="{FF2B5EF4-FFF2-40B4-BE49-F238E27FC236}">
                <a16:creationId xmlns:a16="http://schemas.microsoft.com/office/drawing/2014/main" id="{7BC9F43F-AD42-441A-B811-E9735E1C5EA2}"/>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tint val="75000"/>
                  </a:prstClr>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【G23】Not Only Film</a:t>
            </a:r>
            <a:r>
              <a:rPr kumimoji="0" lang="zh-CN" altLang="en-US" sz="1200" b="0" i="0" u="none" strike="noStrike" kern="1200" cap="none" spc="0" normalizeH="0" baseline="0" noProof="0">
                <a:ln>
                  <a:noFill/>
                </a:ln>
                <a:solidFill>
                  <a:prstClr val="black">
                    <a:tint val="75000"/>
                  </a:prstClr>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电影垂直搜索引擎</a:t>
            </a:r>
          </a:p>
        </p:txBody>
      </p:sp>
      <p:pic>
        <p:nvPicPr>
          <p:cNvPr id="2" name="图片 1">
            <a:extLst>
              <a:ext uri="{FF2B5EF4-FFF2-40B4-BE49-F238E27FC236}">
                <a16:creationId xmlns:a16="http://schemas.microsoft.com/office/drawing/2014/main" id="{0A6EF274-4F66-45B1-AE83-1D931A9226E2}"/>
              </a:ext>
            </a:extLst>
          </p:cNvPr>
          <p:cNvPicPr/>
          <p:nvPr/>
        </p:nvPicPr>
        <p:blipFill>
          <a:blip r:embed="rId3"/>
          <a:stretch>
            <a:fillRect/>
          </a:stretch>
        </p:blipFill>
        <p:spPr>
          <a:xfrm>
            <a:off x="392991" y="1129818"/>
            <a:ext cx="11125909" cy="5048533"/>
          </a:xfrm>
          <a:prstGeom prst="rect">
            <a:avLst/>
          </a:prstGeom>
        </p:spPr>
      </p:pic>
    </p:spTree>
    <p:extLst>
      <p:ext uri="{BB962C8B-B14F-4D97-AF65-F5344CB8AC3E}">
        <p14:creationId xmlns:p14="http://schemas.microsoft.com/office/powerpoint/2010/main" val="151855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a:t>服务端架构</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tint val="75000"/>
                  </a:prstClr>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【G23】Not Only Film</a:t>
            </a:r>
            <a:r>
              <a:rPr kumimoji="0" lang="zh-CN" altLang="en-US" sz="1200" b="0" i="0" u="none" strike="noStrike" kern="1200" cap="none" spc="0" normalizeH="0" baseline="0" noProof="0">
                <a:ln>
                  <a:noFill/>
                </a:ln>
                <a:solidFill>
                  <a:prstClr val="black">
                    <a:tint val="75000"/>
                  </a:prstClr>
                </a:solidFill>
                <a:effectLst/>
                <a:uLnTx/>
                <a:uFillTx/>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电影垂直搜索引擎</a:t>
            </a:r>
          </a:p>
        </p:txBody>
      </p:sp>
      <p:sp>
        <p:nvSpPr>
          <p:cNvPr id="19" name="文本占位符 16">
            <a:extLst>
              <a:ext uri="{FF2B5EF4-FFF2-40B4-BE49-F238E27FC236}">
                <a16:creationId xmlns:a16="http://schemas.microsoft.com/office/drawing/2014/main" id="{B960E2F7-04E7-4809-94F3-FFA310B6E297}"/>
              </a:ext>
            </a:extLst>
          </p:cNvPr>
          <p:cNvSpPr txBox="1">
            <a:spLocks/>
          </p:cNvSpPr>
          <p:nvPr/>
        </p:nvSpPr>
        <p:spPr>
          <a:xfrm>
            <a:off x="792890" y="1337453"/>
            <a:ext cx="11075837" cy="46200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Nginx</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反向代理和负载均衡服务器</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安全：通过限制</a:t>
            </a: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IP</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的访问次数， 防止</a:t>
            </a:r>
            <a:r>
              <a:rPr kumimoji="0" lang="en-US" altLang="zh-CN" sz="20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DDos</a:t>
            </a: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攻击</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稳定：反向代理实现负载均衡，各个节点分担负载，防止单点故障造成服务瘫痪</a:t>
            </a:r>
            <a:endPar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便捷：对客户端隐藏服务端架构和实现，可灵活改变服务端服务器的配置</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SpringBoot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应用服务集群</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Elastic Search</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集群</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域名备案，强制使用</a:t>
            </a:r>
            <a:r>
              <a:rPr kumimoji="0" lang="en-US" altLang="zh-CN"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HSTS</a:t>
            </a: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协议建立</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HTTPS</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连接</a:t>
            </a:r>
          </a:p>
        </p:txBody>
      </p:sp>
    </p:spTree>
    <p:extLst>
      <p:ext uri="{BB962C8B-B14F-4D97-AF65-F5344CB8AC3E}">
        <p14:creationId xmlns:p14="http://schemas.microsoft.com/office/powerpoint/2010/main" val="118043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DBAB8-228A-4A33-9170-4EA43B77DED7}"/>
              </a:ext>
            </a:extLst>
          </p:cNvPr>
          <p:cNvSpPr>
            <a:spLocks noGrp="1"/>
          </p:cNvSpPr>
          <p:nvPr>
            <p:ph type="title"/>
          </p:nvPr>
        </p:nvSpPr>
        <p:spPr>
          <a:xfrm>
            <a:off x="660400" y="331526"/>
            <a:ext cx="7867025" cy="637849"/>
          </a:xfrm>
        </p:spPr>
        <p:txBody>
          <a:bodyPr/>
          <a:lstStyle/>
          <a:p>
            <a:r>
              <a:rPr lang="zh-CN" altLang="en-US" dirty="0"/>
              <a:t>后端</a:t>
            </a:r>
          </a:p>
        </p:txBody>
      </p:sp>
      <p:sp>
        <p:nvSpPr>
          <p:cNvPr id="6" name="文本框 5">
            <a:extLst>
              <a:ext uri="{FF2B5EF4-FFF2-40B4-BE49-F238E27FC236}">
                <a16:creationId xmlns:a16="http://schemas.microsoft.com/office/drawing/2014/main" id="{A5B15D08-7070-444B-BA86-FA3CB579298F}"/>
              </a:ext>
            </a:extLst>
          </p:cNvPr>
          <p:cNvSpPr txBox="1"/>
          <p:nvPr/>
        </p:nvSpPr>
        <p:spPr>
          <a:xfrm>
            <a:off x="785089" y="1431537"/>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SpringBoot MVC</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分层模型</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2049" name="Picture 1">
            <a:extLst>
              <a:ext uri="{FF2B5EF4-FFF2-40B4-BE49-F238E27FC236}">
                <a16:creationId xmlns:a16="http://schemas.microsoft.com/office/drawing/2014/main" id="{8E372611-374D-43E5-8C05-0DCF21B4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346" y="2074428"/>
            <a:ext cx="9402065" cy="397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9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D30BECB6-2FD3-4450-BB9D-99E1A304E69F}"/>
              </a:ext>
            </a:extLst>
          </p:cNvPr>
          <p:cNvGrpSpPr/>
          <p:nvPr/>
        </p:nvGrpSpPr>
        <p:grpSpPr>
          <a:xfrm>
            <a:off x="9437857" y="1522836"/>
            <a:ext cx="2134334" cy="284859"/>
            <a:chOff x="4880213" y="3489466"/>
            <a:chExt cx="1812687" cy="165100"/>
          </a:xfrm>
        </p:grpSpPr>
        <p:sp>
          <p:nvSpPr>
            <p:cNvPr id="41" name="任意多边形: 形状 40">
              <a:extLst>
                <a:ext uri="{FF2B5EF4-FFF2-40B4-BE49-F238E27FC236}">
                  <a16:creationId xmlns:a16="http://schemas.microsoft.com/office/drawing/2014/main" id="{EBF11287-E593-4F3A-B94C-224F1FE9308F}"/>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2" name="直接连接符 41">
              <a:extLst>
                <a:ext uri="{FF2B5EF4-FFF2-40B4-BE49-F238E27FC236}">
                  <a16:creationId xmlns:a16="http://schemas.microsoft.com/office/drawing/2014/main" id="{E024629F-FF08-4EDC-9F66-C14D96BEB668}"/>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文本占位符 19">
            <a:extLst>
              <a:ext uri="{FF2B5EF4-FFF2-40B4-BE49-F238E27FC236}">
                <a16:creationId xmlns:a16="http://schemas.microsoft.com/office/drawing/2014/main" id="{0F3A77DF-7641-4212-9CCA-923AD84B101D}"/>
              </a:ext>
            </a:extLst>
          </p:cNvPr>
          <p:cNvSpPr>
            <a:spLocks noGrp="1"/>
          </p:cNvSpPr>
          <p:nvPr>
            <p:ph type="body" sz="quarter" idx="12"/>
          </p:nvPr>
        </p:nvSpPr>
        <p:spPr>
          <a:xfrm>
            <a:off x="6399688" y="253802"/>
            <a:ext cx="688520" cy="1015663"/>
          </a:xfrm>
        </p:spPr>
        <p:txBody>
          <a:bodyPr/>
          <a:lstStyle/>
          <a:p>
            <a:r>
              <a:rPr lang="en-US" altLang="zh-CN" dirty="0"/>
              <a:t>1</a:t>
            </a:r>
            <a:endParaRPr lang="zh-CN" altLang="en-US" dirty="0"/>
          </a:p>
        </p:txBody>
      </p:sp>
      <p:sp>
        <p:nvSpPr>
          <p:cNvPr id="18" name="文本占位符 17">
            <a:extLst>
              <a:ext uri="{FF2B5EF4-FFF2-40B4-BE49-F238E27FC236}">
                <a16:creationId xmlns:a16="http://schemas.microsoft.com/office/drawing/2014/main" id="{13C33C45-6975-43A6-9CBF-EC38824D5067}"/>
              </a:ext>
            </a:extLst>
          </p:cNvPr>
          <p:cNvSpPr>
            <a:spLocks noGrp="1"/>
          </p:cNvSpPr>
          <p:nvPr>
            <p:ph type="body" sz="quarter" idx="10"/>
          </p:nvPr>
        </p:nvSpPr>
        <p:spPr>
          <a:xfrm>
            <a:off x="7268671" y="561579"/>
            <a:ext cx="1584000" cy="400110"/>
          </a:xfrm>
        </p:spPr>
        <p:txBody>
          <a:bodyPr/>
          <a:lstStyle/>
          <a:p>
            <a:r>
              <a:rPr lang="zh-CN" altLang="en-US" dirty="0"/>
              <a:t>项目简介</a:t>
            </a:r>
          </a:p>
        </p:txBody>
      </p:sp>
      <p:sp>
        <p:nvSpPr>
          <p:cNvPr id="19" name="文本占位符 18">
            <a:extLst>
              <a:ext uri="{FF2B5EF4-FFF2-40B4-BE49-F238E27FC236}">
                <a16:creationId xmlns:a16="http://schemas.microsoft.com/office/drawing/2014/main" id="{0FD53B34-9517-4AF9-84FA-D45512187744}"/>
              </a:ext>
            </a:extLst>
          </p:cNvPr>
          <p:cNvSpPr>
            <a:spLocks noGrp="1"/>
          </p:cNvSpPr>
          <p:nvPr>
            <p:ph type="body" sz="quarter" idx="11"/>
          </p:nvPr>
        </p:nvSpPr>
        <p:spPr>
          <a:xfrm>
            <a:off x="7268671" y="844896"/>
            <a:ext cx="1584000" cy="307777"/>
          </a:xfrm>
        </p:spPr>
        <p:txBody>
          <a:bodyPr/>
          <a:lstStyle/>
          <a:p>
            <a:r>
              <a:rPr lang="en-US" altLang="zh-CN" dirty="0"/>
              <a:t>Introduction</a:t>
            </a:r>
            <a:endParaRPr lang="zh-CN" altLang="en-US" dirty="0"/>
          </a:p>
        </p:txBody>
      </p:sp>
      <p:sp>
        <p:nvSpPr>
          <p:cNvPr id="21" name="文本占位符 20">
            <a:extLst>
              <a:ext uri="{FF2B5EF4-FFF2-40B4-BE49-F238E27FC236}">
                <a16:creationId xmlns:a16="http://schemas.microsoft.com/office/drawing/2014/main" id="{90D4D772-1C4A-4ADD-B99C-40CA33272D61}"/>
              </a:ext>
            </a:extLst>
          </p:cNvPr>
          <p:cNvSpPr>
            <a:spLocks noGrp="1"/>
          </p:cNvSpPr>
          <p:nvPr>
            <p:ph type="body" sz="quarter" idx="13"/>
          </p:nvPr>
        </p:nvSpPr>
        <p:spPr>
          <a:xfrm>
            <a:off x="6399688" y="2484627"/>
            <a:ext cx="688520" cy="1015663"/>
          </a:xfrm>
        </p:spPr>
        <p:txBody>
          <a:bodyPr/>
          <a:lstStyle/>
          <a:p>
            <a:r>
              <a:rPr lang="en-US" altLang="zh-CN" dirty="0"/>
              <a:t>3</a:t>
            </a:r>
            <a:endParaRPr lang="zh-CN" altLang="en-US" dirty="0"/>
          </a:p>
        </p:txBody>
      </p:sp>
      <p:sp>
        <p:nvSpPr>
          <p:cNvPr id="55" name="文本占位符 54">
            <a:extLst>
              <a:ext uri="{FF2B5EF4-FFF2-40B4-BE49-F238E27FC236}">
                <a16:creationId xmlns:a16="http://schemas.microsoft.com/office/drawing/2014/main" id="{423AFBBE-06F0-4F38-9885-39FFD178A65B}"/>
              </a:ext>
            </a:extLst>
          </p:cNvPr>
          <p:cNvSpPr>
            <a:spLocks noGrp="1"/>
          </p:cNvSpPr>
          <p:nvPr>
            <p:ph type="body" sz="quarter" idx="14"/>
          </p:nvPr>
        </p:nvSpPr>
        <p:spPr>
          <a:xfrm>
            <a:off x="7268671" y="2791871"/>
            <a:ext cx="1584000" cy="400110"/>
          </a:xfrm>
        </p:spPr>
        <p:txBody>
          <a:bodyPr/>
          <a:lstStyle/>
          <a:p>
            <a:r>
              <a:rPr lang="zh-CN" altLang="en-US" dirty="0"/>
              <a:t>分析与设计</a:t>
            </a:r>
          </a:p>
        </p:txBody>
      </p:sp>
      <p:sp>
        <p:nvSpPr>
          <p:cNvPr id="56" name="文本占位符 55">
            <a:extLst>
              <a:ext uri="{FF2B5EF4-FFF2-40B4-BE49-F238E27FC236}">
                <a16:creationId xmlns:a16="http://schemas.microsoft.com/office/drawing/2014/main" id="{9830037D-8891-4114-9D77-E3E4549BD8ED}"/>
              </a:ext>
            </a:extLst>
          </p:cNvPr>
          <p:cNvSpPr>
            <a:spLocks noGrp="1"/>
          </p:cNvSpPr>
          <p:nvPr>
            <p:ph type="body" sz="quarter" idx="15"/>
          </p:nvPr>
        </p:nvSpPr>
        <p:spPr>
          <a:xfrm>
            <a:off x="7268670" y="3075189"/>
            <a:ext cx="1812687" cy="307776"/>
          </a:xfrm>
        </p:spPr>
        <p:txBody>
          <a:bodyPr/>
          <a:lstStyle/>
          <a:p>
            <a:r>
              <a:rPr lang="en-US" altLang="zh-CN" dirty="0"/>
              <a:t>Analyse&amp;Design</a:t>
            </a:r>
            <a:endParaRPr lang="zh-CN" altLang="en-US" dirty="0"/>
          </a:p>
        </p:txBody>
      </p:sp>
      <p:sp>
        <p:nvSpPr>
          <p:cNvPr id="24" name="文本占位符 23">
            <a:extLst>
              <a:ext uri="{FF2B5EF4-FFF2-40B4-BE49-F238E27FC236}">
                <a16:creationId xmlns:a16="http://schemas.microsoft.com/office/drawing/2014/main" id="{B3378172-3789-41EE-8FC4-64A713DEB7F5}"/>
              </a:ext>
            </a:extLst>
          </p:cNvPr>
          <p:cNvSpPr>
            <a:spLocks noGrp="1"/>
          </p:cNvSpPr>
          <p:nvPr>
            <p:ph type="body" sz="quarter" idx="16"/>
          </p:nvPr>
        </p:nvSpPr>
        <p:spPr>
          <a:xfrm>
            <a:off x="6399688" y="4715452"/>
            <a:ext cx="688520" cy="1015663"/>
          </a:xfrm>
        </p:spPr>
        <p:txBody>
          <a:bodyPr/>
          <a:lstStyle/>
          <a:p>
            <a:r>
              <a:rPr lang="en-US" altLang="zh-CN" dirty="0"/>
              <a:t>5</a:t>
            </a:r>
            <a:endParaRPr lang="zh-CN" altLang="en-US" dirty="0"/>
          </a:p>
        </p:txBody>
      </p:sp>
      <p:sp>
        <p:nvSpPr>
          <p:cNvPr id="57" name="文本占位符 56">
            <a:extLst>
              <a:ext uri="{FF2B5EF4-FFF2-40B4-BE49-F238E27FC236}">
                <a16:creationId xmlns:a16="http://schemas.microsoft.com/office/drawing/2014/main" id="{E7D31306-2AB9-4C78-96A4-D97DDFA51A0B}"/>
              </a:ext>
            </a:extLst>
          </p:cNvPr>
          <p:cNvSpPr>
            <a:spLocks noGrp="1"/>
          </p:cNvSpPr>
          <p:nvPr>
            <p:ph type="body" sz="quarter" idx="17"/>
          </p:nvPr>
        </p:nvSpPr>
        <p:spPr>
          <a:xfrm>
            <a:off x="7268671" y="5022163"/>
            <a:ext cx="1584000" cy="400110"/>
          </a:xfrm>
        </p:spPr>
        <p:txBody>
          <a:bodyPr/>
          <a:lstStyle/>
          <a:p>
            <a:pPr algn="dist"/>
            <a:r>
              <a:rPr lang="zh-CN" altLang="en-US" dirty="0"/>
              <a:t>极限挑战</a:t>
            </a:r>
          </a:p>
        </p:txBody>
      </p:sp>
      <p:sp>
        <p:nvSpPr>
          <p:cNvPr id="58" name="文本占位符 57">
            <a:extLst>
              <a:ext uri="{FF2B5EF4-FFF2-40B4-BE49-F238E27FC236}">
                <a16:creationId xmlns:a16="http://schemas.microsoft.com/office/drawing/2014/main" id="{509724EF-B94A-4588-820C-959AF2C3EEE3}"/>
              </a:ext>
            </a:extLst>
          </p:cNvPr>
          <p:cNvSpPr>
            <a:spLocks noGrp="1"/>
          </p:cNvSpPr>
          <p:nvPr>
            <p:ph type="body" sz="quarter" idx="18"/>
          </p:nvPr>
        </p:nvSpPr>
        <p:spPr>
          <a:xfrm>
            <a:off x="7268671" y="5305480"/>
            <a:ext cx="1584000" cy="307777"/>
          </a:xfrm>
        </p:spPr>
        <p:txBody>
          <a:bodyPr/>
          <a:lstStyle/>
          <a:p>
            <a:r>
              <a:rPr lang="en-US" altLang="zh-CN" dirty="0"/>
              <a:t>X Challenge</a:t>
            </a:r>
            <a:endParaRPr lang="zh-CN" altLang="en-US" dirty="0"/>
          </a:p>
        </p:txBody>
      </p:sp>
      <p:sp>
        <p:nvSpPr>
          <p:cNvPr id="27" name="文本占位符 26">
            <a:extLst>
              <a:ext uri="{FF2B5EF4-FFF2-40B4-BE49-F238E27FC236}">
                <a16:creationId xmlns:a16="http://schemas.microsoft.com/office/drawing/2014/main" id="{598D7C27-B963-48FB-AB07-E8F6C99CD222}"/>
              </a:ext>
            </a:extLst>
          </p:cNvPr>
          <p:cNvSpPr>
            <a:spLocks noGrp="1"/>
          </p:cNvSpPr>
          <p:nvPr>
            <p:ph type="body" sz="quarter" idx="19"/>
          </p:nvPr>
        </p:nvSpPr>
        <p:spPr>
          <a:xfrm>
            <a:off x="8556831" y="3599773"/>
            <a:ext cx="688520" cy="1015663"/>
          </a:xfrm>
        </p:spPr>
        <p:txBody>
          <a:bodyPr/>
          <a:lstStyle/>
          <a:p>
            <a:r>
              <a:rPr lang="en-US" altLang="zh-CN" dirty="0"/>
              <a:t>4</a:t>
            </a:r>
            <a:endParaRPr lang="zh-CN" altLang="en-US" dirty="0"/>
          </a:p>
        </p:txBody>
      </p:sp>
      <p:sp>
        <p:nvSpPr>
          <p:cNvPr id="59" name="文本占位符 58">
            <a:extLst>
              <a:ext uri="{FF2B5EF4-FFF2-40B4-BE49-F238E27FC236}">
                <a16:creationId xmlns:a16="http://schemas.microsoft.com/office/drawing/2014/main" id="{F1D1050F-1697-437D-BE52-DAC282313946}"/>
              </a:ext>
            </a:extLst>
          </p:cNvPr>
          <p:cNvSpPr>
            <a:spLocks noGrp="1"/>
          </p:cNvSpPr>
          <p:nvPr>
            <p:ph type="body" sz="quarter" idx="20"/>
          </p:nvPr>
        </p:nvSpPr>
        <p:spPr>
          <a:xfrm>
            <a:off x="9425814" y="3907017"/>
            <a:ext cx="1584000" cy="400110"/>
          </a:xfrm>
        </p:spPr>
        <p:txBody>
          <a:bodyPr/>
          <a:lstStyle/>
          <a:p>
            <a:pPr algn="dist"/>
            <a:r>
              <a:rPr lang="zh-CN" altLang="en-US" dirty="0"/>
              <a:t>系统测试</a:t>
            </a:r>
          </a:p>
        </p:txBody>
      </p:sp>
      <p:sp>
        <p:nvSpPr>
          <p:cNvPr id="60" name="文本占位符 59">
            <a:extLst>
              <a:ext uri="{FF2B5EF4-FFF2-40B4-BE49-F238E27FC236}">
                <a16:creationId xmlns:a16="http://schemas.microsoft.com/office/drawing/2014/main" id="{4FDF32C9-DD90-42A6-8F1A-9A6F2803BBF9}"/>
              </a:ext>
            </a:extLst>
          </p:cNvPr>
          <p:cNvSpPr>
            <a:spLocks noGrp="1"/>
          </p:cNvSpPr>
          <p:nvPr>
            <p:ph type="body" sz="quarter" idx="21"/>
          </p:nvPr>
        </p:nvSpPr>
        <p:spPr>
          <a:xfrm>
            <a:off x="9425814" y="4190334"/>
            <a:ext cx="1584000" cy="307777"/>
          </a:xfrm>
        </p:spPr>
        <p:txBody>
          <a:bodyPr/>
          <a:lstStyle/>
          <a:p>
            <a:r>
              <a:rPr lang="en-US" altLang="zh-CN" dirty="0"/>
              <a:t>Test Result</a:t>
            </a:r>
            <a:endParaRPr lang="zh-CN" altLang="en-US" dirty="0"/>
          </a:p>
        </p:txBody>
      </p:sp>
      <p:sp>
        <p:nvSpPr>
          <p:cNvPr id="30" name="文本占位符 29">
            <a:extLst>
              <a:ext uri="{FF2B5EF4-FFF2-40B4-BE49-F238E27FC236}">
                <a16:creationId xmlns:a16="http://schemas.microsoft.com/office/drawing/2014/main" id="{E4FC6151-41FC-4B69-8FAB-16DC66220282}"/>
              </a:ext>
            </a:extLst>
          </p:cNvPr>
          <p:cNvSpPr>
            <a:spLocks noGrp="1"/>
          </p:cNvSpPr>
          <p:nvPr>
            <p:ph type="body" sz="quarter" idx="22"/>
          </p:nvPr>
        </p:nvSpPr>
        <p:spPr>
          <a:xfrm>
            <a:off x="8556831" y="1369481"/>
            <a:ext cx="688520" cy="1015663"/>
          </a:xfrm>
        </p:spPr>
        <p:txBody>
          <a:bodyPr/>
          <a:lstStyle/>
          <a:p>
            <a:r>
              <a:rPr lang="en-US" altLang="zh-CN" dirty="0"/>
              <a:t>2</a:t>
            </a:r>
            <a:endParaRPr lang="zh-CN" altLang="en-US" dirty="0"/>
          </a:p>
        </p:txBody>
      </p:sp>
      <p:sp>
        <p:nvSpPr>
          <p:cNvPr id="31" name="文本占位符 30">
            <a:extLst>
              <a:ext uri="{FF2B5EF4-FFF2-40B4-BE49-F238E27FC236}">
                <a16:creationId xmlns:a16="http://schemas.microsoft.com/office/drawing/2014/main" id="{82692D6B-6AAB-44C5-87F5-E0790D1A8EA0}"/>
              </a:ext>
            </a:extLst>
          </p:cNvPr>
          <p:cNvSpPr>
            <a:spLocks noGrp="1"/>
          </p:cNvSpPr>
          <p:nvPr>
            <p:ph type="body" sz="quarter" idx="23"/>
          </p:nvPr>
        </p:nvSpPr>
        <p:spPr>
          <a:xfrm>
            <a:off x="9425814" y="1522836"/>
            <a:ext cx="1913112" cy="722003"/>
          </a:xfrm>
        </p:spPr>
        <p:txBody>
          <a:bodyPr/>
          <a:lstStyle/>
          <a:p>
            <a:pPr algn="dist"/>
            <a:r>
              <a:rPr lang="zh-CN" altLang="en-US" dirty="0"/>
              <a:t>项目计划与管理</a:t>
            </a:r>
          </a:p>
        </p:txBody>
      </p:sp>
      <p:sp>
        <p:nvSpPr>
          <p:cNvPr id="32" name="文本占位符 31">
            <a:extLst>
              <a:ext uri="{FF2B5EF4-FFF2-40B4-BE49-F238E27FC236}">
                <a16:creationId xmlns:a16="http://schemas.microsoft.com/office/drawing/2014/main" id="{24AB5893-94DC-4DAD-B093-FC650B053F69}"/>
              </a:ext>
            </a:extLst>
          </p:cNvPr>
          <p:cNvSpPr>
            <a:spLocks noGrp="1"/>
          </p:cNvSpPr>
          <p:nvPr>
            <p:ph type="body" sz="quarter" idx="24"/>
          </p:nvPr>
        </p:nvSpPr>
        <p:spPr>
          <a:xfrm>
            <a:off x="9425813" y="1960042"/>
            <a:ext cx="2093575" cy="400109"/>
          </a:xfrm>
        </p:spPr>
        <p:txBody>
          <a:bodyPr/>
          <a:lstStyle/>
          <a:p>
            <a:r>
              <a:rPr lang="en-US" altLang="zh-CN" dirty="0"/>
              <a:t>Plan&amp;Management</a:t>
            </a:r>
            <a:endParaRPr lang="zh-CN" altLang="en-US" dirty="0"/>
          </a:p>
        </p:txBody>
      </p:sp>
      <p:grpSp>
        <p:nvGrpSpPr>
          <p:cNvPr id="23" name="组合 22">
            <a:extLst>
              <a:ext uri="{FF2B5EF4-FFF2-40B4-BE49-F238E27FC236}">
                <a16:creationId xmlns:a16="http://schemas.microsoft.com/office/drawing/2014/main" id="{5F74096E-69BC-412A-9464-40B414E387EE}"/>
              </a:ext>
            </a:extLst>
          </p:cNvPr>
          <p:cNvGrpSpPr/>
          <p:nvPr/>
        </p:nvGrpSpPr>
        <p:grpSpPr>
          <a:xfrm>
            <a:off x="7268671" y="524032"/>
            <a:ext cx="1812687" cy="165100"/>
            <a:chOff x="4880213" y="3489466"/>
            <a:chExt cx="1812687" cy="165100"/>
          </a:xfrm>
        </p:grpSpPr>
        <p:sp>
          <p:nvSpPr>
            <p:cNvPr id="25" name="任意多边形: 形状 24">
              <a:extLst>
                <a:ext uri="{FF2B5EF4-FFF2-40B4-BE49-F238E27FC236}">
                  <a16:creationId xmlns:a16="http://schemas.microsoft.com/office/drawing/2014/main" id="{261C45DB-4ED9-4C13-9368-3EFCBB264340}"/>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6" name="直接连接符 25">
              <a:extLst>
                <a:ext uri="{FF2B5EF4-FFF2-40B4-BE49-F238E27FC236}">
                  <a16:creationId xmlns:a16="http://schemas.microsoft.com/office/drawing/2014/main" id="{36484FF2-2F15-4613-BC74-8322C6688807}"/>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组合 33">
            <a:extLst>
              <a:ext uri="{FF2B5EF4-FFF2-40B4-BE49-F238E27FC236}">
                <a16:creationId xmlns:a16="http://schemas.microsoft.com/office/drawing/2014/main" id="{2581B578-7933-4B7B-8E64-E1E5C03E1EED}"/>
              </a:ext>
            </a:extLst>
          </p:cNvPr>
          <p:cNvGrpSpPr/>
          <p:nvPr/>
        </p:nvGrpSpPr>
        <p:grpSpPr>
          <a:xfrm>
            <a:off x="7268671" y="5002957"/>
            <a:ext cx="1812687" cy="165100"/>
            <a:chOff x="4880213" y="3489466"/>
            <a:chExt cx="1812687" cy="165100"/>
          </a:xfrm>
        </p:grpSpPr>
        <p:sp>
          <p:nvSpPr>
            <p:cNvPr id="35" name="任意多边形: 形状 34">
              <a:extLst>
                <a:ext uri="{FF2B5EF4-FFF2-40B4-BE49-F238E27FC236}">
                  <a16:creationId xmlns:a16="http://schemas.microsoft.com/office/drawing/2014/main" id="{07880F12-6ED7-4B3B-B94A-4FA1F903D754}"/>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6" name="直接连接符 35">
              <a:extLst>
                <a:ext uri="{FF2B5EF4-FFF2-40B4-BE49-F238E27FC236}">
                  <a16:creationId xmlns:a16="http://schemas.microsoft.com/office/drawing/2014/main" id="{34E0C7A9-E972-4B9D-A6CA-D6F1147B31DC}"/>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 name="组合 36">
            <a:extLst>
              <a:ext uri="{FF2B5EF4-FFF2-40B4-BE49-F238E27FC236}">
                <a16:creationId xmlns:a16="http://schemas.microsoft.com/office/drawing/2014/main" id="{F3B49FE9-E322-4D00-9BB3-21671FB280D1}"/>
              </a:ext>
            </a:extLst>
          </p:cNvPr>
          <p:cNvGrpSpPr/>
          <p:nvPr/>
        </p:nvGrpSpPr>
        <p:grpSpPr>
          <a:xfrm>
            <a:off x="7268671" y="2763679"/>
            <a:ext cx="1812687" cy="165100"/>
            <a:chOff x="4880213" y="3489466"/>
            <a:chExt cx="1812687" cy="165100"/>
          </a:xfrm>
        </p:grpSpPr>
        <p:sp>
          <p:nvSpPr>
            <p:cNvPr id="38" name="任意多边形: 形状 37">
              <a:extLst>
                <a:ext uri="{FF2B5EF4-FFF2-40B4-BE49-F238E27FC236}">
                  <a16:creationId xmlns:a16="http://schemas.microsoft.com/office/drawing/2014/main" id="{B4203854-E210-4408-9F61-C050394C6C5F}"/>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9" name="直接连接符 38">
              <a:extLst>
                <a:ext uri="{FF2B5EF4-FFF2-40B4-BE49-F238E27FC236}">
                  <a16:creationId xmlns:a16="http://schemas.microsoft.com/office/drawing/2014/main" id="{AAA2424A-A7EB-4555-B6B3-DE2265C72418}"/>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 name="组合 42">
            <a:extLst>
              <a:ext uri="{FF2B5EF4-FFF2-40B4-BE49-F238E27FC236}">
                <a16:creationId xmlns:a16="http://schemas.microsoft.com/office/drawing/2014/main" id="{5147B3E7-FC6A-44E1-847D-3380DE88586C}"/>
              </a:ext>
            </a:extLst>
          </p:cNvPr>
          <p:cNvGrpSpPr/>
          <p:nvPr/>
        </p:nvGrpSpPr>
        <p:grpSpPr>
          <a:xfrm>
            <a:off x="9437857" y="3887488"/>
            <a:ext cx="1812687" cy="165100"/>
            <a:chOff x="4880213" y="3489466"/>
            <a:chExt cx="1812687" cy="165100"/>
          </a:xfrm>
        </p:grpSpPr>
        <p:sp>
          <p:nvSpPr>
            <p:cNvPr id="44" name="任意多边形: 形状 43">
              <a:extLst>
                <a:ext uri="{FF2B5EF4-FFF2-40B4-BE49-F238E27FC236}">
                  <a16:creationId xmlns:a16="http://schemas.microsoft.com/office/drawing/2014/main" id="{78367759-7D8A-4AB8-82A7-7CBCADCC7714}"/>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5" name="直接连接符 44">
              <a:extLst>
                <a:ext uri="{FF2B5EF4-FFF2-40B4-BE49-F238E27FC236}">
                  <a16:creationId xmlns:a16="http://schemas.microsoft.com/office/drawing/2014/main" id="{48F82384-1B77-409C-A425-662AA86AF6E4}"/>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文本占位符 26">
            <a:extLst>
              <a:ext uri="{FF2B5EF4-FFF2-40B4-BE49-F238E27FC236}">
                <a16:creationId xmlns:a16="http://schemas.microsoft.com/office/drawing/2014/main" id="{C489DC5D-559C-47FF-B6E4-E871D62380FE}"/>
              </a:ext>
            </a:extLst>
          </p:cNvPr>
          <p:cNvSpPr txBox="1">
            <a:spLocks/>
          </p:cNvSpPr>
          <p:nvPr/>
        </p:nvSpPr>
        <p:spPr>
          <a:xfrm>
            <a:off x="8462770" y="5522821"/>
            <a:ext cx="688520" cy="1015663"/>
          </a:xfrm>
          <a:prstGeom prst="rect">
            <a:avLst/>
          </a:prstGeom>
          <a:noFill/>
        </p:spPr>
        <p:txBody>
          <a:bodyPr vert="horz" wrap="square" lIns="0" tIns="45720" rIns="0" bIns="45720" rtlCol="0" anchor="ctr">
            <a:spAutoFit/>
          </a:bodyPr>
          <a:lstStyle>
            <a:lvl1pPr marL="0" indent="0" algn="ctr" defTabSz="914400" rtl="0" eaLnBrk="1" latinLnBrk="0" hangingPunct="1">
              <a:lnSpc>
                <a:spcPct val="100000"/>
              </a:lnSpc>
              <a:spcBef>
                <a:spcPts val="0"/>
              </a:spcBef>
              <a:buFont typeface="Arial" panose="020B0604020202020204" pitchFamily="34" charset="0"/>
              <a:buNone/>
              <a:defRPr lang="zh-CN" altLang="en-US" sz="6000" i="1" kern="1200" dirty="0">
                <a:gradFill>
                  <a:gsLst>
                    <a:gs pos="0">
                      <a:schemeClr val="accent1"/>
                    </a:gs>
                    <a:gs pos="100000">
                      <a:schemeClr val="accent3"/>
                    </a:gs>
                  </a:gsLst>
                  <a:lin ang="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6</a:t>
            </a:r>
            <a:endParaRPr lang="en-US" dirty="0"/>
          </a:p>
        </p:txBody>
      </p:sp>
      <p:sp>
        <p:nvSpPr>
          <p:cNvPr id="46" name="文本占位符 58">
            <a:extLst>
              <a:ext uri="{FF2B5EF4-FFF2-40B4-BE49-F238E27FC236}">
                <a16:creationId xmlns:a16="http://schemas.microsoft.com/office/drawing/2014/main" id="{0737F432-93BC-4D38-B4BB-4EDF02051261}"/>
              </a:ext>
            </a:extLst>
          </p:cNvPr>
          <p:cNvSpPr txBox="1">
            <a:spLocks/>
          </p:cNvSpPr>
          <p:nvPr/>
        </p:nvSpPr>
        <p:spPr>
          <a:xfrm>
            <a:off x="9331753" y="5830065"/>
            <a:ext cx="1584000" cy="400110"/>
          </a:xfrm>
          <a:prstGeom prst="rect">
            <a:avLst/>
          </a:prstGeom>
          <a:noFill/>
        </p:spPr>
        <p:txBody>
          <a:bodyPr vert="horz" wrap="square" lIns="0" tIns="45720" rIns="0" bIns="45720" rtlCol="0" anchor="ctr">
            <a:spAutoFit/>
          </a:bodyPr>
          <a:lstStyle>
            <a:lvl1pPr marL="0" indent="0" algn="l" defTabSz="914400" rtl="0" eaLnBrk="1" latinLnBrk="0" hangingPunct="1">
              <a:lnSpc>
                <a:spcPct val="100000"/>
              </a:lnSpc>
              <a:spcBef>
                <a:spcPts val="0"/>
              </a:spcBef>
              <a:buFont typeface="Arial" panose="020B0604020202020204" pitchFamily="34" charset="0"/>
              <a:buNone/>
              <a:defRPr lang="zh-CN" altLang="en-US" sz="2000" kern="1200" dirty="0" smtClean="0">
                <a:gradFill>
                  <a:gsLst>
                    <a:gs pos="0">
                      <a:schemeClr val="accent1"/>
                    </a:gs>
                    <a:gs pos="100000">
                      <a:schemeClr val="accent3"/>
                    </a:gs>
                  </a:gsLst>
                  <a:lin ang="5400000" scaled="1"/>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zh-CN" altLang="en-US" dirty="0"/>
              <a:t>技术亮点</a:t>
            </a:r>
          </a:p>
        </p:txBody>
      </p:sp>
      <p:sp>
        <p:nvSpPr>
          <p:cNvPr id="47" name="文本占位符 59">
            <a:extLst>
              <a:ext uri="{FF2B5EF4-FFF2-40B4-BE49-F238E27FC236}">
                <a16:creationId xmlns:a16="http://schemas.microsoft.com/office/drawing/2014/main" id="{506315E1-3A97-4AC0-81CE-E9CB68994720}"/>
              </a:ext>
            </a:extLst>
          </p:cNvPr>
          <p:cNvSpPr txBox="1">
            <a:spLocks/>
          </p:cNvSpPr>
          <p:nvPr/>
        </p:nvSpPr>
        <p:spPr>
          <a:xfrm>
            <a:off x="9331753" y="6113382"/>
            <a:ext cx="1584000" cy="307777"/>
          </a:xfrm>
          <a:prstGeom prst="rect">
            <a:avLst/>
          </a:prstGeom>
          <a:noFill/>
        </p:spPr>
        <p:txBody>
          <a:bodyPr vert="horz" wrap="square" lIns="0" tIns="45720" rIns="0" bIns="45720" rtlCol="0" anchor="ctr">
            <a:spAutoFit/>
          </a:bodyPr>
          <a:lstStyle>
            <a:lvl1pPr marL="0" indent="0" algn="dist" defTabSz="914400" rtl="0" eaLnBrk="1" latinLnBrk="0" hangingPunct="1">
              <a:lnSpc>
                <a:spcPct val="100000"/>
              </a:lnSpc>
              <a:spcBef>
                <a:spcPts val="0"/>
              </a:spcBef>
              <a:buFont typeface="Arial" panose="020B0604020202020204" pitchFamily="34" charset="0"/>
              <a:buNone/>
              <a:defRPr lang="zh-CN" altLang="en-US" sz="1400" kern="1200" dirty="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Techniques</a:t>
            </a:r>
            <a:endParaRPr lang="en-US" dirty="0"/>
          </a:p>
        </p:txBody>
      </p:sp>
      <p:grpSp>
        <p:nvGrpSpPr>
          <p:cNvPr id="48" name="组合 47">
            <a:extLst>
              <a:ext uri="{FF2B5EF4-FFF2-40B4-BE49-F238E27FC236}">
                <a16:creationId xmlns:a16="http://schemas.microsoft.com/office/drawing/2014/main" id="{A9AAA449-B0A6-410E-8419-8D162BDD356C}"/>
              </a:ext>
            </a:extLst>
          </p:cNvPr>
          <p:cNvGrpSpPr/>
          <p:nvPr/>
        </p:nvGrpSpPr>
        <p:grpSpPr>
          <a:xfrm>
            <a:off x="9343796" y="5810536"/>
            <a:ext cx="1812687" cy="165100"/>
            <a:chOff x="4880213" y="3489466"/>
            <a:chExt cx="1812687" cy="165100"/>
          </a:xfrm>
        </p:grpSpPr>
        <p:sp>
          <p:nvSpPr>
            <p:cNvPr id="49" name="任意多边形: 形状 48">
              <a:extLst>
                <a:ext uri="{FF2B5EF4-FFF2-40B4-BE49-F238E27FC236}">
                  <a16:creationId xmlns:a16="http://schemas.microsoft.com/office/drawing/2014/main" id="{FD7B384B-AE2F-401D-99F0-DE384DE78E4C}"/>
                </a:ext>
              </a:extLst>
            </p:cNvPr>
            <p:cNvSpPr/>
            <p:nvPr/>
          </p:nvSpPr>
          <p:spPr>
            <a:xfrm>
              <a:off x="6339840" y="3489466"/>
              <a:ext cx="353060" cy="165100"/>
            </a:xfrm>
            <a:custGeom>
              <a:avLst/>
              <a:gdLst>
                <a:gd name="connsiteX0" fmla="*/ 0 w 353060"/>
                <a:gd name="connsiteY0" fmla="*/ 0 h 165100"/>
                <a:gd name="connsiteX1" fmla="*/ 353060 w 353060"/>
                <a:gd name="connsiteY1" fmla="*/ 0 h 165100"/>
                <a:gd name="connsiteX2" fmla="*/ 253555 w 353060"/>
                <a:gd name="connsiteY2" fmla="*/ 165100 h 165100"/>
                <a:gd name="connsiteX3" fmla="*/ 0 w 353060"/>
                <a:gd name="connsiteY3" fmla="*/ 158044 h 165100"/>
                <a:gd name="connsiteX4" fmla="*/ 0 w 353060"/>
                <a:gd name="connsiteY4" fmla="*/ 0 h 165100"/>
                <a:gd name="connsiteX0" fmla="*/ 0 w 353060"/>
                <a:gd name="connsiteY0" fmla="*/ 158044 h 249484"/>
                <a:gd name="connsiteX1" fmla="*/ 0 w 353060"/>
                <a:gd name="connsiteY1" fmla="*/ 0 h 249484"/>
                <a:gd name="connsiteX2" fmla="*/ 353060 w 353060"/>
                <a:gd name="connsiteY2" fmla="*/ 0 h 249484"/>
                <a:gd name="connsiteX3" fmla="*/ 253555 w 353060"/>
                <a:gd name="connsiteY3" fmla="*/ 165100 h 249484"/>
                <a:gd name="connsiteX4" fmla="*/ 91440 w 353060"/>
                <a:gd name="connsiteY4" fmla="*/ 249484 h 249484"/>
                <a:gd name="connsiteX0" fmla="*/ 0 w 353060"/>
                <a:gd name="connsiteY0" fmla="*/ 158044 h 165100"/>
                <a:gd name="connsiteX1" fmla="*/ 0 w 353060"/>
                <a:gd name="connsiteY1" fmla="*/ 0 h 165100"/>
                <a:gd name="connsiteX2" fmla="*/ 353060 w 353060"/>
                <a:gd name="connsiteY2" fmla="*/ 0 h 165100"/>
                <a:gd name="connsiteX3" fmla="*/ 253555 w 353060"/>
                <a:gd name="connsiteY3" fmla="*/ 165100 h 165100"/>
                <a:gd name="connsiteX0" fmla="*/ 0 w 353060"/>
                <a:gd name="connsiteY0" fmla="*/ 0 h 165100"/>
                <a:gd name="connsiteX1" fmla="*/ 353060 w 353060"/>
                <a:gd name="connsiteY1" fmla="*/ 0 h 165100"/>
                <a:gd name="connsiteX2" fmla="*/ 253555 w 353060"/>
                <a:gd name="connsiteY2" fmla="*/ 165100 h 165100"/>
              </a:gdLst>
              <a:ahLst/>
              <a:cxnLst>
                <a:cxn ang="0">
                  <a:pos x="connsiteX0" y="connsiteY0"/>
                </a:cxn>
                <a:cxn ang="0">
                  <a:pos x="connsiteX1" y="connsiteY1"/>
                </a:cxn>
                <a:cxn ang="0">
                  <a:pos x="connsiteX2" y="connsiteY2"/>
                </a:cxn>
              </a:cxnLst>
              <a:rect l="l" t="t" r="r" b="b"/>
              <a:pathLst>
                <a:path w="353060" h="165100">
                  <a:moveTo>
                    <a:pt x="0" y="0"/>
                  </a:moveTo>
                  <a:lnTo>
                    <a:pt x="353060" y="0"/>
                  </a:lnTo>
                  <a:lnTo>
                    <a:pt x="253555" y="1651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0" name="直接连接符 49">
              <a:extLst>
                <a:ext uri="{FF2B5EF4-FFF2-40B4-BE49-F238E27FC236}">
                  <a16:creationId xmlns:a16="http://schemas.microsoft.com/office/drawing/2014/main" id="{A9DEE977-89DA-4B95-98BA-FF5E51AC0471}"/>
                </a:ext>
              </a:extLst>
            </p:cNvPr>
            <p:cNvCxnSpPr>
              <a:cxnSpLocks/>
            </p:cNvCxnSpPr>
            <p:nvPr/>
          </p:nvCxnSpPr>
          <p:spPr>
            <a:xfrm>
              <a:off x="4880213" y="3489466"/>
              <a:ext cx="145962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3310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6B752-E3F3-4D98-8313-085C1DA9FC2C}"/>
              </a:ext>
            </a:extLst>
          </p:cNvPr>
          <p:cNvSpPr>
            <a:spLocks noGrp="1"/>
          </p:cNvSpPr>
          <p:nvPr>
            <p:ph type="title"/>
          </p:nvPr>
        </p:nvSpPr>
        <p:spPr>
          <a:xfrm>
            <a:off x="660400" y="331526"/>
            <a:ext cx="7867025" cy="637849"/>
          </a:xfrm>
        </p:spPr>
        <p:txBody>
          <a:bodyPr/>
          <a:lstStyle/>
          <a:p>
            <a:r>
              <a:rPr lang="zh-CN" altLang="en-US" dirty="0"/>
              <a:t>后端</a:t>
            </a:r>
          </a:p>
        </p:txBody>
      </p:sp>
      <p:sp>
        <p:nvSpPr>
          <p:cNvPr id="5" name="文本框 4">
            <a:extLst>
              <a:ext uri="{FF2B5EF4-FFF2-40B4-BE49-F238E27FC236}">
                <a16:creationId xmlns:a16="http://schemas.microsoft.com/office/drawing/2014/main" id="{A963F26A-10B7-44C2-B349-1D34BD558452}"/>
              </a:ext>
            </a:extLst>
          </p:cNvPr>
          <p:cNvSpPr txBox="1"/>
          <p:nvPr/>
        </p:nvSpPr>
        <p:spPr>
          <a:xfrm>
            <a:off x="785089" y="1431537"/>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日志管理</a:t>
            </a: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——LoggerFactory</a:t>
            </a:r>
          </a:p>
        </p:txBody>
      </p:sp>
      <p:sp>
        <p:nvSpPr>
          <p:cNvPr id="7" name="文本框 6">
            <a:extLst>
              <a:ext uri="{FF2B5EF4-FFF2-40B4-BE49-F238E27FC236}">
                <a16:creationId xmlns:a16="http://schemas.microsoft.com/office/drawing/2014/main" id="{9F668E00-09D3-499F-94F3-A048EBFDABDD}"/>
              </a:ext>
            </a:extLst>
          </p:cNvPr>
          <p:cNvSpPr txBox="1"/>
          <p:nvPr/>
        </p:nvSpPr>
        <p:spPr>
          <a:xfrm>
            <a:off x="785089" y="2302986"/>
            <a:ext cx="4279280" cy="225202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日志记录</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性能统计</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安全控制</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异常处理</a:t>
            </a:r>
          </a:p>
        </p:txBody>
      </p:sp>
      <p:pic>
        <p:nvPicPr>
          <p:cNvPr id="8" name="图片 7">
            <a:extLst>
              <a:ext uri="{FF2B5EF4-FFF2-40B4-BE49-F238E27FC236}">
                <a16:creationId xmlns:a16="http://schemas.microsoft.com/office/drawing/2014/main" id="{53AAFD96-AA61-434F-8B2F-06DD1C8380FD}"/>
              </a:ext>
            </a:extLst>
          </p:cNvPr>
          <p:cNvPicPr>
            <a:picLocks noChangeAspect="1"/>
          </p:cNvPicPr>
          <p:nvPr/>
        </p:nvPicPr>
        <p:blipFill>
          <a:blip r:embed="rId3"/>
          <a:stretch>
            <a:fillRect/>
          </a:stretch>
        </p:blipFill>
        <p:spPr>
          <a:xfrm>
            <a:off x="2924729" y="2379986"/>
            <a:ext cx="8965991" cy="3682660"/>
          </a:xfrm>
          <a:prstGeom prst="rect">
            <a:avLst/>
          </a:prstGeom>
        </p:spPr>
      </p:pic>
    </p:spTree>
    <p:extLst>
      <p:ext uri="{BB962C8B-B14F-4D97-AF65-F5344CB8AC3E}">
        <p14:creationId xmlns:p14="http://schemas.microsoft.com/office/powerpoint/2010/main" val="288235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6B752-E3F3-4D98-8313-085C1DA9FC2C}"/>
              </a:ext>
            </a:extLst>
          </p:cNvPr>
          <p:cNvSpPr>
            <a:spLocks noGrp="1"/>
          </p:cNvSpPr>
          <p:nvPr>
            <p:ph type="title"/>
          </p:nvPr>
        </p:nvSpPr>
        <p:spPr>
          <a:xfrm>
            <a:off x="660400" y="331526"/>
            <a:ext cx="7867025" cy="637849"/>
          </a:xfrm>
        </p:spPr>
        <p:txBody>
          <a:bodyPr/>
          <a:lstStyle/>
          <a:p>
            <a:r>
              <a:rPr lang="zh-CN" altLang="en-US" dirty="0"/>
              <a:t>服务端架构</a:t>
            </a:r>
          </a:p>
        </p:txBody>
      </p:sp>
      <p:sp>
        <p:nvSpPr>
          <p:cNvPr id="5" name="文本框 4">
            <a:extLst>
              <a:ext uri="{FF2B5EF4-FFF2-40B4-BE49-F238E27FC236}">
                <a16:creationId xmlns:a16="http://schemas.microsoft.com/office/drawing/2014/main" id="{A963F26A-10B7-44C2-B349-1D34BD558452}"/>
              </a:ext>
            </a:extLst>
          </p:cNvPr>
          <p:cNvSpPr txBox="1"/>
          <p:nvPr/>
        </p:nvSpPr>
        <p:spPr>
          <a:xfrm>
            <a:off x="785089" y="1431537"/>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日志管理</a:t>
            </a: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——LoggerFactory</a:t>
            </a:r>
          </a:p>
        </p:txBody>
      </p:sp>
      <p:sp>
        <p:nvSpPr>
          <p:cNvPr id="7" name="文本框 6">
            <a:extLst>
              <a:ext uri="{FF2B5EF4-FFF2-40B4-BE49-F238E27FC236}">
                <a16:creationId xmlns:a16="http://schemas.microsoft.com/office/drawing/2014/main" id="{9F668E00-09D3-499F-94F3-A048EBFDABDD}"/>
              </a:ext>
            </a:extLst>
          </p:cNvPr>
          <p:cNvSpPr txBox="1"/>
          <p:nvPr/>
        </p:nvSpPr>
        <p:spPr>
          <a:xfrm>
            <a:off x="785089" y="2302986"/>
            <a:ext cx="4279280" cy="225202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日志记录</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性能统计</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安全控制</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异常处理</a:t>
            </a:r>
          </a:p>
        </p:txBody>
      </p:sp>
      <p:pic>
        <p:nvPicPr>
          <p:cNvPr id="12" name="图片 11">
            <a:extLst>
              <a:ext uri="{FF2B5EF4-FFF2-40B4-BE49-F238E27FC236}">
                <a16:creationId xmlns:a16="http://schemas.microsoft.com/office/drawing/2014/main" id="{07192429-C8BB-4B43-8AA8-97C8486A18C2}"/>
              </a:ext>
            </a:extLst>
          </p:cNvPr>
          <p:cNvPicPr>
            <a:picLocks noChangeAspect="1"/>
          </p:cNvPicPr>
          <p:nvPr/>
        </p:nvPicPr>
        <p:blipFill>
          <a:blip r:embed="rId3"/>
          <a:stretch>
            <a:fillRect/>
          </a:stretch>
        </p:blipFill>
        <p:spPr>
          <a:xfrm>
            <a:off x="2924729" y="2513118"/>
            <a:ext cx="8965991" cy="1831762"/>
          </a:xfrm>
          <a:prstGeom prst="rect">
            <a:avLst/>
          </a:prstGeom>
        </p:spPr>
      </p:pic>
    </p:spTree>
    <p:extLst>
      <p:ext uri="{BB962C8B-B14F-4D97-AF65-F5344CB8AC3E}">
        <p14:creationId xmlns:p14="http://schemas.microsoft.com/office/powerpoint/2010/main" val="239837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4D169-EAFF-48CC-BBC0-3F1D0EE5D7FE}"/>
              </a:ext>
            </a:extLst>
          </p:cNvPr>
          <p:cNvSpPr>
            <a:spLocks noGrp="1"/>
          </p:cNvSpPr>
          <p:nvPr>
            <p:ph type="title"/>
          </p:nvPr>
        </p:nvSpPr>
        <p:spPr>
          <a:xfrm>
            <a:off x="660400" y="331526"/>
            <a:ext cx="7867025" cy="637849"/>
          </a:xfrm>
        </p:spPr>
        <p:txBody>
          <a:bodyPr/>
          <a:lstStyle/>
          <a:p>
            <a:r>
              <a:rPr lang="zh-CN" altLang="en-US" dirty="0"/>
              <a:t>后端</a:t>
            </a:r>
          </a:p>
        </p:txBody>
      </p:sp>
      <p:sp>
        <p:nvSpPr>
          <p:cNvPr id="7" name="文本框 6">
            <a:extLst>
              <a:ext uri="{FF2B5EF4-FFF2-40B4-BE49-F238E27FC236}">
                <a16:creationId xmlns:a16="http://schemas.microsoft.com/office/drawing/2014/main" id="{F7CEE63E-0EF9-4195-A5B7-C0515EE32819}"/>
              </a:ext>
            </a:extLst>
          </p:cNvPr>
          <p:cNvSpPr txBox="1"/>
          <p:nvPr/>
        </p:nvSpPr>
        <p:spPr>
          <a:xfrm>
            <a:off x="660400" y="1307100"/>
            <a:ext cx="17456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设计模式</a:t>
            </a:r>
            <a:endPar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E91BB191-3F44-4314-966D-AC3DB36CE660}"/>
              </a:ext>
            </a:extLst>
          </p:cNvPr>
          <p:cNvPicPr>
            <a:picLocks noChangeAspect="1"/>
          </p:cNvPicPr>
          <p:nvPr/>
        </p:nvPicPr>
        <p:blipFill>
          <a:blip r:embed="rId3"/>
          <a:stretch>
            <a:fillRect/>
          </a:stretch>
        </p:blipFill>
        <p:spPr>
          <a:xfrm>
            <a:off x="2097469" y="1307100"/>
            <a:ext cx="3998531" cy="3657699"/>
          </a:xfrm>
          <a:prstGeom prst="rect">
            <a:avLst/>
          </a:prstGeom>
        </p:spPr>
      </p:pic>
      <p:pic>
        <p:nvPicPr>
          <p:cNvPr id="11" name="图片 10">
            <a:extLst>
              <a:ext uri="{FF2B5EF4-FFF2-40B4-BE49-F238E27FC236}">
                <a16:creationId xmlns:a16="http://schemas.microsoft.com/office/drawing/2014/main" id="{C751EC71-0C2C-43D5-AC63-531F084AD0E2}"/>
              </a:ext>
            </a:extLst>
          </p:cNvPr>
          <p:cNvPicPr>
            <a:picLocks noChangeAspect="1"/>
          </p:cNvPicPr>
          <p:nvPr/>
        </p:nvPicPr>
        <p:blipFill>
          <a:blip r:embed="rId4"/>
          <a:stretch>
            <a:fillRect/>
          </a:stretch>
        </p:blipFill>
        <p:spPr>
          <a:xfrm>
            <a:off x="6567055" y="1307100"/>
            <a:ext cx="5415108" cy="3533262"/>
          </a:xfrm>
          <a:prstGeom prst="rect">
            <a:avLst/>
          </a:prstGeom>
        </p:spPr>
      </p:pic>
      <p:sp>
        <p:nvSpPr>
          <p:cNvPr id="15" name="文本框 14">
            <a:extLst>
              <a:ext uri="{FF2B5EF4-FFF2-40B4-BE49-F238E27FC236}">
                <a16:creationId xmlns:a16="http://schemas.microsoft.com/office/drawing/2014/main" id="{2C71DD8A-918E-4A7B-A714-E05D61D23935}"/>
              </a:ext>
            </a:extLst>
          </p:cNvPr>
          <p:cNvSpPr txBox="1"/>
          <p:nvPr/>
        </p:nvSpPr>
        <p:spPr>
          <a:xfrm>
            <a:off x="7253102" y="5128389"/>
            <a:ext cx="404301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工厂模式</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查询参数解析</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C0BD91CC-1791-4BFB-B605-A201B471FA53}"/>
              </a:ext>
            </a:extLst>
          </p:cNvPr>
          <p:cNvSpPr txBox="1"/>
          <p:nvPr/>
        </p:nvSpPr>
        <p:spPr>
          <a:xfrm>
            <a:off x="1459751" y="5141140"/>
            <a:ext cx="541510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外观模式</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——ES High Client </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接口封装</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ED4F74E8-1746-4759-B12F-5E93DFFAEFA2}"/>
              </a:ext>
            </a:extLst>
          </p:cNvPr>
          <p:cNvSpPr txBox="1"/>
          <p:nvPr/>
        </p:nvSpPr>
        <p:spPr>
          <a:xfrm>
            <a:off x="549969" y="5776328"/>
            <a:ext cx="61556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建造者模式</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——ES</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 </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High Client </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查询参数配置</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23271C7D-D7D3-4928-8247-C011D3121AB2}"/>
              </a:ext>
            </a:extLst>
          </p:cNvPr>
          <p:cNvSpPr txBox="1"/>
          <p:nvPr/>
        </p:nvSpPr>
        <p:spPr>
          <a:xfrm>
            <a:off x="7253102" y="5770539"/>
            <a:ext cx="37957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适配器模式</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接口适配</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338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DBAB8-228A-4A33-9170-4EA43B77DED7}"/>
              </a:ext>
            </a:extLst>
          </p:cNvPr>
          <p:cNvSpPr>
            <a:spLocks noGrp="1"/>
          </p:cNvSpPr>
          <p:nvPr>
            <p:ph type="title"/>
          </p:nvPr>
        </p:nvSpPr>
        <p:spPr>
          <a:xfrm>
            <a:off x="660400" y="331526"/>
            <a:ext cx="7867025" cy="637849"/>
          </a:xfrm>
        </p:spPr>
        <p:txBody>
          <a:bodyPr/>
          <a:lstStyle/>
          <a:p>
            <a:r>
              <a:rPr lang="zh-CN" altLang="en-US" dirty="0"/>
              <a:t>后端</a:t>
            </a:r>
          </a:p>
        </p:txBody>
      </p:sp>
      <p:pic>
        <p:nvPicPr>
          <p:cNvPr id="1025" name="Picture 1">
            <a:extLst>
              <a:ext uri="{FF2B5EF4-FFF2-40B4-BE49-F238E27FC236}">
                <a16:creationId xmlns:a16="http://schemas.microsoft.com/office/drawing/2014/main" id="{50E43FA4-195F-4B31-8993-68E61C39F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52" y="2253764"/>
            <a:ext cx="9672581" cy="302029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5B15D08-7070-444B-BA86-FA3CB579298F}"/>
              </a:ext>
            </a:extLst>
          </p:cNvPr>
          <p:cNvSpPr txBox="1"/>
          <p:nvPr/>
        </p:nvSpPr>
        <p:spPr>
          <a:xfrm>
            <a:off x="785089" y="1431537"/>
            <a:ext cx="9672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使用 </a:t>
            </a:r>
            <a:r>
              <a:rPr kumimoji="0" lang="en-US" altLang="zh-CN" sz="2400" b="1" i="1"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Google Coding Conventions </a:t>
            </a: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强制性标准对代码格式进行检查</a:t>
            </a:r>
            <a:r>
              <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 </a:t>
            </a:r>
          </a:p>
        </p:txBody>
      </p:sp>
    </p:spTree>
    <p:extLst>
      <p:ext uri="{BB962C8B-B14F-4D97-AF65-F5344CB8AC3E}">
        <p14:creationId xmlns:p14="http://schemas.microsoft.com/office/powerpoint/2010/main" val="67892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数据获取</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23" name="矩形: 圆角 22">
            <a:extLst>
              <a:ext uri="{FF2B5EF4-FFF2-40B4-BE49-F238E27FC236}">
                <a16:creationId xmlns:a16="http://schemas.microsoft.com/office/drawing/2014/main" id="{F3F9D901-BA90-4DD3-9653-93A76DABB42A}"/>
              </a:ext>
            </a:extLst>
          </p:cNvPr>
          <p:cNvSpPr/>
          <p:nvPr/>
        </p:nvSpPr>
        <p:spPr>
          <a:xfrm>
            <a:off x="9460172" y="1265949"/>
            <a:ext cx="805082"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种子</a:t>
            </a:r>
          </a:p>
        </p:txBody>
      </p:sp>
      <p:sp>
        <p:nvSpPr>
          <p:cNvPr id="24" name="矩形: 圆角 23">
            <a:extLst>
              <a:ext uri="{FF2B5EF4-FFF2-40B4-BE49-F238E27FC236}">
                <a16:creationId xmlns:a16="http://schemas.microsoft.com/office/drawing/2014/main" id="{99236778-3F49-4760-8E19-EE6AF7C13551}"/>
              </a:ext>
            </a:extLst>
          </p:cNvPr>
          <p:cNvSpPr/>
          <p:nvPr/>
        </p:nvSpPr>
        <p:spPr>
          <a:xfrm>
            <a:off x="6605942" y="1285139"/>
            <a:ext cx="805082"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资讯</a:t>
            </a:r>
          </a:p>
        </p:txBody>
      </p:sp>
      <p:sp>
        <p:nvSpPr>
          <p:cNvPr id="26" name="矩形: 圆角 25">
            <a:extLst>
              <a:ext uri="{FF2B5EF4-FFF2-40B4-BE49-F238E27FC236}">
                <a16:creationId xmlns:a16="http://schemas.microsoft.com/office/drawing/2014/main" id="{042982C7-0A70-4882-A2A5-641B16A5D07D}"/>
              </a:ext>
            </a:extLst>
          </p:cNvPr>
          <p:cNvSpPr/>
          <p:nvPr/>
        </p:nvSpPr>
        <p:spPr>
          <a:xfrm>
            <a:off x="2810947" y="1285139"/>
            <a:ext cx="861401"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电影</a:t>
            </a:r>
          </a:p>
        </p:txBody>
      </p:sp>
      <p:grpSp>
        <p:nvGrpSpPr>
          <p:cNvPr id="27" name="组合 26">
            <a:extLst>
              <a:ext uri="{FF2B5EF4-FFF2-40B4-BE49-F238E27FC236}">
                <a16:creationId xmlns:a16="http://schemas.microsoft.com/office/drawing/2014/main" id="{DFBAF3CF-3F90-4E8C-9C22-7D97AABF81E5}"/>
              </a:ext>
            </a:extLst>
          </p:cNvPr>
          <p:cNvGrpSpPr/>
          <p:nvPr/>
        </p:nvGrpSpPr>
        <p:grpSpPr>
          <a:xfrm>
            <a:off x="1257563" y="1617985"/>
            <a:ext cx="3925956" cy="1091824"/>
            <a:chOff x="1162879" y="5138530"/>
            <a:chExt cx="3925956" cy="1091824"/>
          </a:xfrm>
        </p:grpSpPr>
        <p:sp>
          <p:nvSpPr>
            <p:cNvPr id="28" name="矩形: 圆角 27">
              <a:extLst>
                <a:ext uri="{FF2B5EF4-FFF2-40B4-BE49-F238E27FC236}">
                  <a16:creationId xmlns:a16="http://schemas.microsoft.com/office/drawing/2014/main" id="{C9210FB0-9104-43B9-94DD-65B61122393E}"/>
                </a:ext>
              </a:extLst>
            </p:cNvPr>
            <p:cNvSpPr/>
            <p:nvPr/>
          </p:nvSpPr>
          <p:spPr>
            <a:xfrm>
              <a:off x="1162879" y="5138530"/>
              <a:ext cx="3925956" cy="10899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F030A6B1-56BF-4DD1-815D-9F717E8F2201}"/>
                </a:ext>
              </a:extLst>
            </p:cNvPr>
            <p:cNvPicPr>
              <a:picLocks noChangeAspect="1"/>
            </p:cNvPicPr>
            <p:nvPr/>
          </p:nvPicPr>
          <p:blipFill>
            <a:blip r:embed="rId3"/>
            <a:stretch>
              <a:fillRect/>
            </a:stretch>
          </p:blipFill>
          <p:spPr>
            <a:xfrm>
              <a:off x="1563645" y="5221879"/>
              <a:ext cx="751851" cy="588605"/>
            </a:xfrm>
            <a:prstGeom prst="rect">
              <a:avLst/>
            </a:prstGeom>
          </p:spPr>
        </p:pic>
        <p:pic>
          <p:nvPicPr>
            <p:cNvPr id="30" name="图片 29">
              <a:extLst>
                <a:ext uri="{FF2B5EF4-FFF2-40B4-BE49-F238E27FC236}">
                  <a16:creationId xmlns:a16="http://schemas.microsoft.com/office/drawing/2014/main" id="{2E1C3C04-9362-46DC-98E3-11AB5EC45392}"/>
                </a:ext>
              </a:extLst>
            </p:cNvPr>
            <p:cNvPicPr>
              <a:picLocks noChangeAspect="1"/>
            </p:cNvPicPr>
            <p:nvPr/>
          </p:nvPicPr>
          <p:blipFill>
            <a:blip r:embed="rId4"/>
            <a:stretch>
              <a:fillRect/>
            </a:stretch>
          </p:blipFill>
          <p:spPr>
            <a:xfrm flipH="1">
              <a:off x="4011197" y="5215934"/>
              <a:ext cx="588605" cy="588605"/>
            </a:xfrm>
            <a:prstGeom prst="rect">
              <a:avLst/>
            </a:prstGeom>
          </p:spPr>
        </p:pic>
        <p:pic>
          <p:nvPicPr>
            <p:cNvPr id="31" name="图片 30">
              <a:extLst>
                <a:ext uri="{FF2B5EF4-FFF2-40B4-BE49-F238E27FC236}">
                  <a16:creationId xmlns:a16="http://schemas.microsoft.com/office/drawing/2014/main" id="{C84ECE46-A240-487C-AF34-8FDBEFFA3F0A}"/>
                </a:ext>
              </a:extLst>
            </p:cNvPr>
            <p:cNvPicPr>
              <a:picLocks noChangeAspect="1"/>
            </p:cNvPicPr>
            <p:nvPr/>
          </p:nvPicPr>
          <p:blipFill>
            <a:blip r:embed="rId5"/>
            <a:stretch>
              <a:fillRect/>
            </a:stretch>
          </p:blipFill>
          <p:spPr>
            <a:xfrm>
              <a:off x="2852414" y="5182674"/>
              <a:ext cx="621865" cy="621865"/>
            </a:xfrm>
            <a:prstGeom prst="rect">
              <a:avLst/>
            </a:prstGeom>
          </p:spPr>
        </p:pic>
        <p:sp>
          <p:nvSpPr>
            <p:cNvPr id="32" name="文本框 31">
              <a:extLst>
                <a:ext uri="{FF2B5EF4-FFF2-40B4-BE49-F238E27FC236}">
                  <a16:creationId xmlns:a16="http://schemas.microsoft.com/office/drawing/2014/main" id="{739A3CF2-0F32-49DD-BB4D-41FEF08729F4}"/>
                </a:ext>
              </a:extLst>
            </p:cNvPr>
            <p:cNvSpPr txBox="1"/>
            <p:nvPr/>
          </p:nvSpPr>
          <p:spPr>
            <a:xfrm>
              <a:off x="1695632" y="5920750"/>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6k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部</a:t>
              </a:r>
            </a:p>
          </p:txBody>
        </p:sp>
        <p:sp>
          <p:nvSpPr>
            <p:cNvPr id="33" name="文本框 32">
              <a:extLst>
                <a:ext uri="{FF2B5EF4-FFF2-40B4-BE49-F238E27FC236}">
                  <a16:creationId xmlns:a16="http://schemas.microsoft.com/office/drawing/2014/main" id="{71A1BB5E-DDA1-4253-9126-9C99587E85EB}"/>
                </a:ext>
              </a:extLst>
            </p:cNvPr>
            <p:cNvSpPr txBox="1"/>
            <p:nvPr/>
          </p:nvSpPr>
          <p:spPr>
            <a:xfrm>
              <a:off x="2782291" y="5920749"/>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15k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位</a:t>
              </a:r>
            </a:p>
          </p:txBody>
        </p:sp>
        <p:sp>
          <p:nvSpPr>
            <p:cNvPr id="34" name="文本框 33">
              <a:extLst>
                <a:ext uri="{FF2B5EF4-FFF2-40B4-BE49-F238E27FC236}">
                  <a16:creationId xmlns:a16="http://schemas.microsoft.com/office/drawing/2014/main" id="{3D75FEE0-614F-472A-9FD2-7990882C6C9C}"/>
                </a:ext>
              </a:extLst>
            </p:cNvPr>
            <p:cNvSpPr txBox="1"/>
            <p:nvPr/>
          </p:nvSpPr>
          <p:spPr>
            <a:xfrm>
              <a:off x="4011197" y="5922577"/>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70w</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grpSp>
        <p:nvGrpSpPr>
          <p:cNvPr id="35" name="组合 34">
            <a:extLst>
              <a:ext uri="{FF2B5EF4-FFF2-40B4-BE49-F238E27FC236}">
                <a16:creationId xmlns:a16="http://schemas.microsoft.com/office/drawing/2014/main" id="{A6C1DCB4-98ED-4E73-B126-86D7231F7BDE}"/>
              </a:ext>
            </a:extLst>
          </p:cNvPr>
          <p:cNvGrpSpPr/>
          <p:nvPr/>
        </p:nvGrpSpPr>
        <p:grpSpPr>
          <a:xfrm>
            <a:off x="6501040" y="1617124"/>
            <a:ext cx="1172377" cy="1089995"/>
            <a:chOff x="6295440" y="5138530"/>
            <a:chExt cx="1172377" cy="1089995"/>
          </a:xfrm>
        </p:grpSpPr>
        <p:sp>
          <p:nvSpPr>
            <p:cNvPr id="37" name="矩形: 圆角 36">
              <a:extLst>
                <a:ext uri="{FF2B5EF4-FFF2-40B4-BE49-F238E27FC236}">
                  <a16:creationId xmlns:a16="http://schemas.microsoft.com/office/drawing/2014/main" id="{3BD6EB29-4BCF-4C6F-AB4D-431948054A59}"/>
                </a:ext>
              </a:extLst>
            </p:cNvPr>
            <p:cNvSpPr/>
            <p:nvPr/>
          </p:nvSpPr>
          <p:spPr>
            <a:xfrm>
              <a:off x="6295440" y="5138530"/>
              <a:ext cx="1059517" cy="10807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F9F8B48B-92DF-4491-BA66-1FE30DDAC4B9}"/>
                </a:ext>
              </a:extLst>
            </p:cNvPr>
            <p:cNvPicPr>
              <a:picLocks noChangeAspect="1"/>
            </p:cNvPicPr>
            <p:nvPr/>
          </p:nvPicPr>
          <p:blipFill>
            <a:blip r:embed="rId6"/>
            <a:stretch>
              <a:fillRect/>
            </a:stretch>
          </p:blipFill>
          <p:spPr>
            <a:xfrm>
              <a:off x="6526801" y="5202552"/>
              <a:ext cx="588605" cy="588605"/>
            </a:xfrm>
            <a:prstGeom prst="rect">
              <a:avLst/>
            </a:prstGeom>
          </p:spPr>
        </p:pic>
        <p:sp>
          <p:nvSpPr>
            <p:cNvPr id="41" name="文本框 40">
              <a:extLst>
                <a:ext uri="{FF2B5EF4-FFF2-40B4-BE49-F238E27FC236}">
                  <a16:creationId xmlns:a16="http://schemas.microsoft.com/office/drawing/2014/main" id="{74B525EA-BC9E-47F0-9834-973EB74DF392}"/>
                </a:ext>
              </a:extLst>
            </p:cNvPr>
            <p:cNvSpPr txBox="1"/>
            <p:nvPr/>
          </p:nvSpPr>
          <p:spPr>
            <a:xfrm>
              <a:off x="6526801" y="5920748"/>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3w</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grpSp>
        <p:nvGrpSpPr>
          <p:cNvPr id="43" name="组合 42">
            <a:extLst>
              <a:ext uri="{FF2B5EF4-FFF2-40B4-BE49-F238E27FC236}">
                <a16:creationId xmlns:a16="http://schemas.microsoft.com/office/drawing/2014/main" id="{FA82D55B-9464-4A62-9B37-CFAB91853D77}"/>
              </a:ext>
            </a:extLst>
          </p:cNvPr>
          <p:cNvGrpSpPr/>
          <p:nvPr/>
        </p:nvGrpSpPr>
        <p:grpSpPr>
          <a:xfrm>
            <a:off x="9341236" y="1608733"/>
            <a:ext cx="1173594" cy="1089995"/>
            <a:chOff x="8809827" y="5138529"/>
            <a:chExt cx="1173594" cy="1089995"/>
          </a:xfrm>
        </p:grpSpPr>
        <p:sp>
          <p:nvSpPr>
            <p:cNvPr id="45" name="矩形: 圆角 44">
              <a:extLst>
                <a:ext uri="{FF2B5EF4-FFF2-40B4-BE49-F238E27FC236}">
                  <a16:creationId xmlns:a16="http://schemas.microsoft.com/office/drawing/2014/main" id="{40E9A1E2-3415-43AF-A7D6-39A3DC78FB89}"/>
                </a:ext>
              </a:extLst>
            </p:cNvPr>
            <p:cNvSpPr/>
            <p:nvPr/>
          </p:nvSpPr>
          <p:spPr>
            <a:xfrm>
              <a:off x="8809827" y="5138529"/>
              <a:ext cx="1059517" cy="10807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A6DB5D22-06F2-4CED-B412-7D42538BEB63}"/>
                </a:ext>
              </a:extLst>
            </p:cNvPr>
            <p:cNvPicPr>
              <a:picLocks noChangeAspect="1"/>
            </p:cNvPicPr>
            <p:nvPr/>
          </p:nvPicPr>
          <p:blipFill>
            <a:blip r:embed="rId7"/>
            <a:stretch>
              <a:fillRect/>
            </a:stretch>
          </p:blipFill>
          <p:spPr>
            <a:xfrm>
              <a:off x="9052344" y="5255584"/>
              <a:ext cx="535678" cy="535678"/>
            </a:xfrm>
            <a:prstGeom prst="rect">
              <a:avLst/>
            </a:prstGeom>
          </p:spPr>
        </p:pic>
        <p:sp>
          <p:nvSpPr>
            <p:cNvPr id="53" name="文本框 52">
              <a:extLst>
                <a:ext uri="{FF2B5EF4-FFF2-40B4-BE49-F238E27FC236}">
                  <a16:creationId xmlns:a16="http://schemas.microsoft.com/office/drawing/2014/main" id="{010D73CB-BF7C-42C2-B408-965CC6FC2E3A}"/>
                </a:ext>
              </a:extLst>
            </p:cNvPr>
            <p:cNvSpPr txBox="1"/>
            <p:nvPr/>
          </p:nvSpPr>
          <p:spPr>
            <a:xfrm>
              <a:off x="9042405" y="5920747"/>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2k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sp>
        <p:nvSpPr>
          <p:cNvPr id="55" name="矩形: 圆角 54">
            <a:extLst>
              <a:ext uri="{FF2B5EF4-FFF2-40B4-BE49-F238E27FC236}">
                <a16:creationId xmlns:a16="http://schemas.microsoft.com/office/drawing/2014/main" id="{F34D767C-59A9-41AC-ADD4-EF7C28765D32}"/>
              </a:ext>
            </a:extLst>
          </p:cNvPr>
          <p:cNvSpPr/>
          <p:nvPr/>
        </p:nvSpPr>
        <p:spPr>
          <a:xfrm>
            <a:off x="2297946" y="3066213"/>
            <a:ext cx="1985296"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电影：豆瓣</a:t>
            </a:r>
            <a:r>
              <a:rPr lang="en-US" altLang="zh-CN" sz="1400" dirty="0">
                <a:solidFill>
                  <a:srgbClr val="698ED0"/>
                </a:solidFill>
              </a:rPr>
              <a:t>/IMDB</a:t>
            </a:r>
            <a:endParaRPr lang="zh-CN" altLang="en-US" sz="1400" dirty="0">
              <a:solidFill>
                <a:srgbClr val="698ED0"/>
              </a:solidFill>
            </a:endParaRPr>
          </a:p>
        </p:txBody>
      </p:sp>
      <p:sp>
        <p:nvSpPr>
          <p:cNvPr id="56" name="矩形: 圆角 55">
            <a:extLst>
              <a:ext uri="{FF2B5EF4-FFF2-40B4-BE49-F238E27FC236}">
                <a16:creationId xmlns:a16="http://schemas.microsoft.com/office/drawing/2014/main" id="{90AB0929-FBEA-416E-8EAB-2F4AE6E43ED2}"/>
              </a:ext>
            </a:extLst>
          </p:cNvPr>
          <p:cNvSpPr/>
          <p:nvPr/>
        </p:nvSpPr>
        <p:spPr>
          <a:xfrm>
            <a:off x="2297945" y="3736612"/>
            <a:ext cx="1985296"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电影人：豆瓣</a:t>
            </a:r>
          </a:p>
        </p:txBody>
      </p:sp>
      <p:sp>
        <p:nvSpPr>
          <p:cNvPr id="57" name="矩形: 圆角 56">
            <a:extLst>
              <a:ext uri="{FF2B5EF4-FFF2-40B4-BE49-F238E27FC236}">
                <a16:creationId xmlns:a16="http://schemas.microsoft.com/office/drawing/2014/main" id="{528D6CB5-9862-4A0C-9CC5-18213D805EC4}"/>
              </a:ext>
            </a:extLst>
          </p:cNvPr>
          <p:cNvSpPr/>
          <p:nvPr/>
        </p:nvSpPr>
        <p:spPr>
          <a:xfrm>
            <a:off x="2297945" y="4409498"/>
            <a:ext cx="1985296"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电影短评：豆瓣</a:t>
            </a:r>
          </a:p>
        </p:txBody>
      </p:sp>
      <p:sp>
        <p:nvSpPr>
          <p:cNvPr id="59" name="矩形: 圆角 58">
            <a:extLst>
              <a:ext uri="{FF2B5EF4-FFF2-40B4-BE49-F238E27FC236}">
                <a16:creationId xmlns:a16="http://schemas.microsoft.com/office/drawing/2014/main" id="{AE6926D7-0C10-4C97-9158-8F9C92F71568}"/>
              </a:ext>
            </a:extLst>
          </p:cNvPr>
          <p:cNvSpPr/>
          <p:nvPr/>
        </p:nvSpPr>
        <p:spPr>
          <a:xfrm>
            <a:off x="2297945" y="5132590"/>
            <a:ext cx="1985296"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搜索指数：百度指数</a:t>
            </a:r>
          </a:p>
        </p:txBody>
      </p:sp>
      <p:sp>
        <p:nvSpPr>
          <p:cNvPr id="60" name="矩形: 圆角 59">
            <a:extLst>
              <a:ext uri="{FF2B5EF4-FFF2-40B4-BE49-F238E27FC236}">
                <a16:creationId xmlns:a16="http://schemas.microsoft.com/office/drawing/2014/main" id="{D4E17787-5EA2-4822-9E7E-BCD717D3D3B0}"/>
              </a:ext>
            </a:extLst>
          </p:cNvPr>
          <p:cNvSpPr/>
          <p:nvPr/>
        </p:nvSpPr>
        <p:spPr>
          <a:xfrm>
            <a:off x="6006469" y="3101396"/>
            <a:ext cx="2229799"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资讯：</a:t>
            </a:r>
            <a:r>
              <a:rPr lang="en-US" altLang="zh-CN" sz="1400" dirty="0">
                <a:solidFill>
                  <a:srgbClr val="698ED0"/>
                </a:solidFill>
              </a:rPr>
              <a:t>1905</a:t>
            </a:r>
            <a:r>
              <a:rPr lang="zh-CN" altLang="en-US" sz="1400" dirty="0">
                <a:solidFill>
                  <a:srgbClr val="698ED0"/>
                </a:solidFill>
              </a:rPr>
              <a:t>电影网</a:t>
            </a:r>
          </a:p>
        </p:txBody>
      </p:sp>
      <p:sp>
        <p:nvSpPr>
          <p:cNvPr id="61" name="矩形: 圆角 60">
            <a:extLst>
              <a:ext uri="{FF2B5EF4-FFF2-40B4-BE49-F238E27FC236}">
                <a16:creationId xmlns:a16="http://schemas.microsoft.com/office/drawing/2014/main" id="{2F2E33A1-5D29-4A0B-87C2-64CCCE5BE3E5}"/>
              </a:ext>
            </a:extLst>
          </p:cNvPr>
          <p:cNvSpPr/>
          <p:nvPr/>
        </p:nvSpPr>
        <p:spPr>
          <a:xfrm>
            <a:off x="6011832" y="3732749"/>
            <a:ext cx="2229800"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资讯：看点网</a:t>
            </a:r>
          </a:p>
        </p:txBody>
      </p:sp>
      <p:sp>
        <p:nvSpPr>
          <p:cNvPr id="62" name="矩形: 圆角 61">
            <a:extLst>
              <a:ext uri="{FF2B5EF4-FFF2-40B4-BE49-F238E27FC236}">
                <a16:creationId xmlns:a16="http://schemas.microsoft.com/office/drawing/2014/main" id="{D1B61AD8-E980-485F-B4D3-79E3FF3572D5}"/>
              </a:ext>
            </a:extLst>
          </p:cNvPr>
          <p:cNvSpPr/>
          <p:nvPr/>
        </p:nvSpPr>
        <p:spPr>
          <a:xfrm>
            <a:off x="6006470" y="4364102"/>
            <a:ext cx="2235162" cy="5119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资讯：全球电影资讯网</a:t>
            </a:r>
          </a:p>
        </p:txBody>
      </p:sp>
      <p:sp>
        <p:nvSpPr>
          <p:cNvPr id="63" name="矩形: 圆角 62">
            <a:extLst>
              <a:ext uri="{FF2B5EF4-FFF2-40B4-BE49-F238E27FC236}">
                <a16:creationId xmlns:a16="http://schemas.microsoft.com/office/drawing/2014/main" id="{A7368F47-14FC-4D2E-B995-F8FD6DBA42CF}"/>
              </a:ext>
            </a:extLst>
          </p:cNvPr>
          <p:cNvSpPr/>
          <p:nvPr/>
        </p:nvSpPr>
        <p:spPr>
          <a:xfrm>
            <a:off x="9184057" y="3089364"/>
            <a:ext cx="1487953"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种子：</a:t>
            </a:r>
            <a:r>
              <a:rPr lang="en-US" altLang="zh-CN" sz="1400" dirty="0">
                <a:solidFill>
                  <a:srgbClr val="698ED0"/>
                </a:solidFill>
              </a:rPr>
              <a:t>BT</a:t>
            </a:r>
            <a:r>
              <a:rPr lang="zh-CN" altLang="en-US" sz="1400" dirty="0">
                <a:solidFill>
                  <a:srgbClr val="698ED0"/>
                </a:solidFill>
              </a:rPr>
              <a:t>天堂</a:t>
            </a:r>
          </a:p>
        </p:txBody>
      </p:sp>
      <p:sp>
        <p:nvSpPr>
          <p:cNvPr id="64" name="矩形: 圆角 63">
            <a:extLst>
              <a:ext uri="{FF2B5EF4-FFF2-40B4-BE49-F238E27FC236}">
                <a16:creationId xmlns:a16="http://schemas.microsoft.com/office/drawing/2014/main" id="{5FD0C17C-8369-4BF9-B66D-C3822DCCCBF4}"/>
              </a:ext>
            </a:extLst>
          </p:cNvPr>
          <p:cNvSpPr/>
          <p:nvPr/>
        </p:nvSpPr>
        <p:spPr>
          <a:xfrm>
            <a:off x="9196089" y="3732749"/>
            <a:ext cx="1487953" cy="4665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种子：电影天堂</a:t>
            </a:r>
          </a:p>
        </p:txBody>
      </p:sp>
      <p:sp>
        <p:nvSpPr>
          <p:cNvPr id="65" name="矩形: 圆角 64">
            <a:extLst>
              <a:ext uri="{FF2B5EF4-FFF2-40B4-BE49-F238E27FC236}">
                <a16:creationId xmlns:a16="http://schemas.microsoft.com/office/drawing/2014/main" id="{E95F259A-200D-4F85-A0BE-A8CC75AF50DE}"/>
              </a:ext>
            </a:extLst>
          </p:cNvPr>
          <p:cNvSpPr/>
          <p:nvPr/>
        </p:nvSpPr>
        <p:spPr>
          <a:xfrm>
            <a:off x="7118403" y="5567306"/>
            <a:ext cx="1642898"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词云生成</a:t>
            </a:r>
          </a:p>
        </p:txBody>
      </p:sp>
      <p:sp>
        <p:nvSpPr>
          <p:cNvPr id="66" name="矩形: 圆角 65">
            <a:extLst>
              <a:ext uri="{FF2B5EF4-FFF2-40B4-BE49-F238E27FC236}">
                <a16:creationId xmlns:a16="http://schemas.microsoft.com/office/drawing/2014/main" id="{60145275-6A62-43EA-988C-31117C8E2236}"/>
              </a:ext>
            </a:extLst>
          </p:cNvPr>
          <p:cNvSpPr/>
          <p:nvPr/>
        </p:nvSpPr>
        <p:spPr>
          <a:xfrm>
            <a:off x="9196089" y="5555275"/>
            <a:ext cx="1487953"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同类对比</a:t>
            </a:r>
          </a:p>
        </p:txBody>
      </p:sp>
    </p:spTree>
    <p:extLst>
      <p:ext uri="{BB962C8B-B14F-4D97-AF65-F5344CB8AC3E}">
        <p14:creationId xmlns:p14="http://schemas.microsoft.com/office/powerpoint/2010/main" val="2736630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知识图谱</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13" name="矩形 12">
            <a:extLst>
              <a:ext uri="{FF2B5EF4-FFF2-40B4-BE49-F238E27FC236}">
                <a16:creationId xmlns:a16="http://schemas.microsoft.com/office/drawing/2014/main" id="{A8E6A863-EB57-4D83-8F94-68FB24E7A244}"/>
              </a:ext>
            </a:extLst>
          </p:cNvPr>
          <p:cNvSpPr/>
          <p:nvPr/>
        </p:nvSpPr>
        <p:spPr>
          <a:xfrm>
            <a:off x="6866104" y="1946152"/>
            <a:ext cx="184731" cy="461665"/>
          </a:xfrm>
          <a:prstGeom prst="rect">
            <a:avLst/>
          </a:prstGeom>
        </p:spPr>
        <p:txBody>
          <a:bodyPr wrap="none">
            <a:spAutoFit/>
          </a:bodyPr>
          <a:lstStyle/>
          <a:p>
            <a:endParaRPr lang="zh-CN" altLang="en-US" sz="2400" b="1" dirty="0"/>
          </a:p>
        </p:txBody>
      </p:sp>
      <p:sp>
        <p:nvSpPr>
          <p:cNvPr id="15" name="矩形: 圆角 14">
            <a:extLst>
              <a:ext uri="{FF2B5EF4-FFF2-40B4-BE49-F238E27FC236}">
                <a16:creationId xmlns:a16="http://schemas.microsoft.com/office/drawing/2014/main" id="{306E4941-CF66-426C-A37B-6A4E23216838}"/>
              </a:ext>
            </a:extLst>
          </p:cNvPr>
          <p:cNvSpPr/>
          <p:nvPr/>
        </p:nvSpPr>
        <p:spPr>
          <a:xfrm>
            <a:off x="6866104" y="1946151"/>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rPr>
              <a:t>MySQL</a:t>
            </a:r>
            <a:r>
              <a:rPr lang="zh-CN" altLang="en-US" dirty="0">
                <a:solidFill>
                  <a:srgbClr val="698ED0"/>
                </a:solidFill>
              </a:rPr>
              <a:t>数据库</a:t>
            </a:r>
          </a:p>
        </p:txBody>
      </p:sp>
      <p:sp>
        <p:nvSpPr>
          <p:cNvPr id="16" name="矩形: 圆角 15">
            <a:extLst>
              <a:ext uri="{FF2B5EF4-FFF2-40B4-BE49-F238E27FC236}">
                <a16:creationId xmlns:a16="http://schemas.microsoft.com/office/drawing/2014/main" id="{9E5E1CFB-172E-4ED8-8835-478046385633}"/>
              </a:ext>
            </a:extLst>
          </p:cNvPr>
          <p:cNvSpPr/>
          <p:nvPr/>
        </p:nvSpPr>
        <p:spPr>
          <a:xfrm>
            <a:off x="6866104" y="2911430"/>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8ED0"/>
                </a:solidFill>
              </a:rPr>
              <a:t>三元组存入</a:t>
            </a:r>
            <a:r>
              <a:rPr lang="en-US" altLang="zh-CN" dirty="0" err="1">
                <a:solidFill>
                  <a:srgbClr val="698ED0"/>
                </a:solidFill>
              </a:rPr>
              <a:t>Fuseki</a:t>
            </a:r>
            <a:endParaRPr lang="zh-CN" altLang="en-US" dirty="0">
              <a:solidFill>
                <a:srgbClr val="698ED0"/>
              </a:solidFill>
            </a:endParaRPr>
          </a:p>
        </p:txBody>
      </p:sp>
      <p:sp>
        <p:nvSpPr>
          <p:cNvPr id="17" name="矩形: 圆角 16">
            <a:extLst>
              <a:ext uri="{FF2B5EF4-FFF2-40B4-BE49-F238E27FC236}">
                <a16:creationId xmlns:a16="http://schemas.microsoft.com/office/drawing/2014/main" id="{2100F07A-EC04-4B94-B293-4FAD2095DB9B}"/>
              </a:ext>
            </a:extLst>
          </p:cNvPr>
          <p:cNvSpPr/>
          <p:nvPr/>
        </p:nvSpPr>
        <p:spPr>
          <a:xfrm>
            <a:off x="6866104" y="3868874"/>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rPr>
              <a:t>OWL</a:t>
            </a:r>
            <a:r>
              <a:rPr lang="zh-CN" altLang="en-US" dirty="0">
                <a:solidFill>
                  <a:srgbClr val="698ED0"/>
                </a:solidFill>
              </a:rPr>
              <a:t>推理机</a:t>
            </a:r>
          </a:p>
        </p:txBody>
      </p:sp>
      <p:sp>
        <p:nvSpPr>
          <p:cNvPr id="18" name="矩形: 圆角 17">
            <a:extLst>
              <a:ext uri="{FF2B5EF4-FFF2-40B4-BE49-F238E27FC236}">
                <a16:creationId xmlns:a16="http://schemas.microsoft.com/office/drawing/2014/main" id="{817AE09E-99DC-4CBA-92FC-F65924527260}"/>
              </a:ext>
            </a:extLst>
          </p:cNvPr>
          <p:cNvSpPr/>
          <p:nvPr/>
        </p:nvSpPr>
        <p:spPr>
          <a:xfrm>
            <a:off x="9308142" y="2911430"/>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8ED0"/>
                </a:solidFill>
              </a:rPr>
              <a:t>语义匹配</a:t>
            </a:r>
          </a:p>
        </p:txBody>
      </p:sp>
      <p:cxnSp>
        <p:nvCxnSpPr>
          <p:cNvPr id="20" name="直接箭头连接符 19">
            <a:extLst>
              <a:ext uri="{FF2B5EF4-FFF2-40B4-BE49-F238E27FC236}">
                <a16:creationId xmlns:a16="http://schemas.microsoft.com/office/drawing/2014/main" id="{2CF23780-35EF-4547-AD08-B5DD84A3F865}"/>
              </a:ext>
            </a:extLst>
          </p:cNvPr>
          <p:cNvCxnSpPr>
            <a:stCxn id="15" idx="2"/>
            <a:endCxn id="16" idx="0"/>
          </p:cNvCxnSpPr>
          <p:nvPr/>
        </p:nvCxnSpPr>
        <p:spPr>
          <a:xfrm>
            <a:off x="7908478" y="2407816"/>
            <a:ext cx="0" cy="50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B6DD9DE-3BC7-453D-9B74-8D5FC8A565D4}"/>
              </a:ext>
            </a:extLst>
          </p:cNvPr>
          <p:cNvCxnSpPr>
            <a:stCxn id="16" idx="2"/>
            <a:endCxn id="17" idx="0"/>
          </p:cNvCxnSpPr>
          <p:nvPr/>
        </p:nvCxnSpPr>
        <p:spPr>
          <a:xfrm>
            <a:off x="7908478" y="3373095"/>
            <a:ext cx="0" cy="49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7EC11569-D8DF-4AAB-918E-B6BECD9CC356}"/>
              </a:ext>
            </a:extLst>
          </p:cNvPr>
          <p:cNvSpPr/>
          <p:nvPr/>
        </p:nvSpPr>
        <p:spPr>
          <a:xfrm>
            <a:off x="7908054" y="5126255"/>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rPr>
              <a:t>KBQA</a:t>
            </a:r>
            <a:r>
              <a:rPr lang="zh-CN" altLang="en-US" dirty="0">
                <a:solidFill>
                  <a:srgbClr val="698ED0"/>
                </a:solidFill>
              </a:rPr>
              <a:t>自动问答</a:t>
            </a:r>
          </a:p>
        </p:txBody>
      </p:sp>
      <p:cxnSp>
        <p:nvCxnSpPr>
          <p:cNvPr id="36" name="直接箭头连接符 35">
            <a:extLst>
              <a:ext uri="{FF2B5EF4-FFF2-40B4-BE49-F238E27FC236}">
                <a16:creationId xmlns:a16="http://schemas.microsoft.com/office/drawing/2014/main" id="{5C909B7B-F2FF-4964-96DA-8F4DB050B455}"/>
              </a:ext>
            </a:extLst>
          </p:cNvPr>
          <p:cNvCxnSpPr>
            <a:stCxn id="17" idx="2"/>
            <a:endCxn id="25" idx="0"/>
          </p:cNvCxnSpPr>
          <p:nvPr/>
        </p:nvCxnSpPr>
        <p:spPr>
          <a:xfrm>
            <a:off x="7908478" y="4330539"/>
            <a:ext cx="1041950" cy="79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7F67729D-CB66-45A8-B564-EF080FFF5ED3}"/>
              </a:ext>
            </a:extLst>
          </p:cNvPr>
          <p:cNvSpPr/>
          <p:nvPr/>
        </p:nvSpPr>
        <p:spPr>
          <a:xfrm>
            <a:off x="9298100" y="1946151"/>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698ED0"/>
                </a:solidFill>
              </a:rPr>
              <a:t>jieba</a:t>
            </a:r>
            <a:r>
              <a:rPr lang="zh-CN" altLang="en-US" dirty="0">
                <a:solidFill>
                  <a:srgbClr val="698ED0"/>
                </a:solidFill>
              </a:rPr>
              <a:t>分词</a:t>
            </a:r>
          </a:p>
        </p:txBody>
      </p:sp>
      <p:sp>
        <p:nvSpPr>
          <p:cNvPr id="40" name="矩形: 圆角 39">
            <a:extLst>
              <a:ext uri="{FF2B5EF4-FFF2-40B4-BE49-F238E27FC236}">
                <a16:creationId xmlns:a16="http://schemas.microsoft.com/office/drawing/2014/main" id="{E0C514B5-3F8A-4A06-9737-D65838A05697}"/>
              </a:ext>
            </a:extLst>
          </p:cNvPr>
          <p:cNvSpPr/>
          <p:nvPr/>
        </p:nvSpPr>
        <p:spPr>
          <a:xfrm>
            <a:off x="9328803" y="3858935"/>
            <a:ext cx="2084747" cy="461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698ED0"/>
                </a:solidFill>
              </a:rPr>
              <a:t>发送查询</a:t>
            </a:r>
          </a:p>
        </p:txBody>
      </p:sp>
      <p:cxnSp>
        <p:nvCxnSpPr>
          <p:cNvPr id="42" name="直接箭头连接符 41">
            <a:extLst>
              <a:ext uri="{FF2B5EF4-FFF2-40B4-BE49-F238E27FC236}">
                <a16:creationId xmlns:a16="http://schemas.microsoft.com/office/drawing/2014/main" id="{95EA320D-CCD3-4180-BDB7-CDF4BFE72719}"/>
              </a:ext>
            </a:extLst>
          </p:cNvPr>
          <p:cNvCxnSpPr>
            <a:stCxn id="39" idx="2"/>
            <a:endCxn id="18" idx="0"/>
          </p:cNvCxnSpPr>
          <p:nvPr/>
        </p:nvCxnSpPr>
        <p:spPr>
          <a:xfrm>
            <a:off x="10340474" y="2407816"/>
            <a:ext cx="10042" cy="50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136C96B-8535-40BE-AD10-E473EE5E07CC}"/>
              </a:ext>
            </a:extLst>
          </p:cNvPr>
          <p:cNvCxnSpPr>
            <a:stCxn id="18" idx="2"/>
            <a:endCxn id="40" idx="0"/>
          </p:cNvCxnSpPr>
          <p:nvPr/>
        </p:nvCxnSpPr>
        <p:spPr>
          <a:xfrm>
            <a:off x="10350516" y="3373095"/>
            <a:ext cx="20661" cy="48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432AE0A-235C-46A3-92FF-DE7F5D6D1D2C}"/>
              </a:ext>
            </a:extLst>
          </p:cNvPr>
          <p:cNvCxnSpPr>
            <a:stCxn id="40" idx="2"/>
            <a:endCxn id="25" idx="0"/>
          </p:cNvCxnSpPr>
          <p:nvPr/>
        </p:nvCxnSpPr>
        <p:spPr>
          <a:xfrm flipH="1">
            <a:off x="8950428" y="4320600"/>
            <a:ext cx="1420749" cy="80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2C36BF70-E122-4EAB-A660-544CC9E9F945}"/>
              </a:ext>
            </a:extLst>
          </p:cNvPr>
          <p:cNvPicPr/>
          <p:nvPr/>
        </p:nvPicPr>
        <p:blipFill>
          <a:blip r:embed="rId3"/>
          <a:stretch>
            <a:fillRect/>
          </a:stretch>
        </p:blipFill>
        <p:spPr>
          <a:xfrm>
            <a:off x="598189" y="4857978"/>
            <a:ext cx="1346200" cy="863600"/>
          </a:xfrm>
          <a:prstGeom prst="rect">
            <a:avLst/>
          </a:prstGeom>
        </p:spPr>
      </p:pic>
      <p:pic>
        <p:nvPicPr>
          <p:cNvPr id="48" name="图片 47">
            <a:extLst>
              <a:ext uri="{FF2B5EF4-FFF2-40B4-BE49-F238E27FC236}">
                <a16:creationId xmlns:a16="http://schemas.microsoft.com/office/drawing/2014/main" id="{A12C24C1-B7F9-4CC2-BF63-F0044F84AAC8}"/>
              </a:ext>
            </a:extLst>
          </p:cNvPr>
          <p:cNvPicPr/>
          <p:nvPr/>
        </p:nvPicPr>
        <p:blipFill>
          <a:blip r:embed="rId4"/>
          <a:stretch>
            <a:fillRect/>
          </a:stretch>
        </p:blipFill>
        <p:spPr>
          <a:xfrm>
            <a:off x="4111311" y="2047830"/>
            <a:ext cx="2286000" cy="863600"/>
          </a:xfrm>
          <a:prstGeom prst="rect">
            <a:avLst/>
          </a:prstGeom>
        </p:spPr>
      </p:pic>
      <p:pic>
        <p:nvPicPr>
          <p:cNvPr id="49" name="图片 48">
            <a:extLst>
              <a:ext uri="{FF2B5EF4-FFF2-40B4-BE49-F238E27FC236}">
                <a16:creationId xmlns:a16="http://schemas.microsoft.com/office/drawing/2014/main" id="{5051875F-D1E3-419C-B92B-B0D4570BD661}"/>
              </a:ext>
            </a:extLst>
          </p:cNvPr>
          <p:cNvPicPr/>
          <p:nvPr/>
        </p:nvPicPr>
        <p:blipFill>
          <a:blip r:embed="rId5"/>
          <a:stretch>
            <a:fillRect/>
          </a:stretch>
        </p:blipFill>
        <p:spPr>
          <a:xfrm>
            <a:off x="4121353" y="3327162"/>
            <a:ext cx="2679700" cy="2743200"/>
          </a:xfrm>
          <a:prstGeom prst="rect">
            <a:avLst/>
          </a:prstGeom>
        </p:spPr>
      </p:pic>
      <p:pic>
        <p:nvPicPr>
          <p:cNvPr id="50" name="图片 49">
            <a:extLst>
              <a:ext uri="{FF2B5EF4-FFF2-40B4-BE49-F238E27FC236}">
                <a16:creationId xmlns:a16="http://schemas.microsoft.com/office/drawing/2014/main" id="{E44C5CAB-0D0D-437E-9430-7692067704D3}"/>
              </a:ext>
            </a:extLst>
          </p:cNvPr>
          <p:cNvPicPr/>
          <p:nvPr/>
        </p:nvPicPr>
        <p:blipFill>
          <a:blip r:embed="rId6"/>
          <a:stretch>
            <a:fillRect/>
          </a:stretch>
        </p:blipFill>
        <p:spPr>
          <a:xfrm>
            <a:off x="388929" y="1943308"/>
            <a:ext cx="3375133" cy="2297454"/>
          </a:xfrm>
          <a:prstGeom prst="rect">
            <a:avLst/>
          </a:prstGeom>
        </p:spPr>
      </p:pic>
      <p:sp>
        <p:nvSpPr>
          <p:cNvPr id="52" name="矩形: 圆角 51">
            <a:extLst>
              <a:ext uri="{FF2B5EF4-FFF2-40B4-BE49-F238E27FC236}">
                <a16:creationId xmlns:a16="http://schemas.microsoft.com/office/drawing/2014/main" id="{5642E376-132F-4566-A71E-26984EDDA814}"/>
              </a:ext>
            </a:extLst>
          </p:cNvPr>
          <p:cNvSpPr/>
          <p:nvPr/>
        </p:nvSpPr>
        <p:spPr>
          <a:xfrm>
            <a:off x="3073680" y="1232452"/>
            <a:ext cx="1279659" cy="42024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Protégé</a:t>
            </a:r>
          </a:p>
        </p:txBody>
      </p:sp>
      <p:sp>
        <p:nvSpPr>
          <p:cNvPr id="23" name="文本框 22">
            <a:extLst>
              <a:ext uri="{FF2B5EF4-FFF2-40B4-BE49-F238E27FC236}">
                <a16:creationId xmlns:a16="http://schemas.microsoft.com/office/drawing/2014/main" id="{166AB342-7980-4377-AB24-CE15DD971594}"/>
              </a:ext>
            </a:extLst>
          </p:cNvPr>
          <p:cNvSpPr txBox="1"/>
          <p:nvPr/>
        </p:nvSpPr>
        <p:spPr>
          <a:xfrm>
            <a:off x="452429" y="1652697"/>
            <a:ext cx="1397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rPr>
              <a:t>本体结构：</a:t>
            </a:r>
            <a:endParaRPr kumimoji="0" lang="en-US" altLang="zh-CN"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4ED49EEA-F918-47E6-AAAF-BBDADC6A5586}"/>
              </a:ext>
            </a:extLst>
          </p:cNvPr>
          <p:cNvSpPr txBox="1"/>
          <p:nvPr/>
        </p:nvSpPr>
        <p:spPr>
          <a:xfrm>
            <a:off x="572789" y="4292489"/>
            <a:ext cx="1397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rPr>
              <a:t>类：</a:t>
            </a:r>
            <a:endParaRPr kumimoji="0" lang="en-US" altLang="zh-CN"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9C6533FA-80F1-4AD1-83A4-9E0E3C2298AD}"/>
              </a:ext>
            </a:extLst>
          </p:cNvPr>
          <p:cNvSpPr txBox="1"/>
          <p:nvPr/>
        </p:nvSpPr>
        <p:spPr>
          <a:xfrm>
            <a:off x="4111311" y="1694585"/>
            <a:ext cx="1397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rPr>
              <a:t>对象属性：</a:t>
            </a:r>
            <a:endParaRPr kumimoji="0" lang="en-US" altLang="zh-CN"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32DE1CC1-FED9-4F17-90D8-4DDDA5FADF0A}"/>
              </a:ext>
            </a:extLst>
          </p:cNvPr>
          <p:cNvSpPr txBox="1"/>
          <p:nvPr/>
        </p:nvSpPr>
        <p:spPr>
          <a:xfrm>
            <a:off x="4153355" y="3003763"/>
            <a:ext cx="1397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rPr>
              <a:t>数据属性：</a:t>
            </a:r>
            <a:endParaRPr kumimoji="0" lang="en-US" altLang="zh-CN" b="1" i="0" u="none" strike="noStrike" kern="1200" cap="none" spc="0" normalizeH="0" baseline="0" noProof="0" dirty="0">
              <a:ln>
                <a:noFill/>
              </a:ln>
              <a:solidFill>
                <a:srgbClr val="698ED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2164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系统测试</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0" y="3572346"/>
            <a:ext cx="2957153" cy="1931795"/>
          </a:xfrm>
        </p:spPr>
        <p:txBody>
          <a:bodyPr/>
          <a:lstStyle/>
          <a:p>
            <a:r>
              <a:rPr lang="zh-CN" altLang="en-US" dirty="0"/>
              <a:t>功能性测试</a:t>
            </a:r>
            <a:endParaRPr lang="en-US" altLang="zh-CN" dirty="0"/>
          </a:p>
          <a:p>
            <a:r>
              <a:rPr lang="zh-CN" altLang="en-US" dirty="0"/>
              <a:t>非功能性测试</a:t>
            </a:r>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4</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9" name="图片占位符 8">
            <a:extLst>
              <a:ext uri="{FF2B5EF4-FFF2-40B4-BE49-F238E27FC236}">
                <a16:creationId xmlns:a16="http://schemas.microsoft.com/office/drawing/2014/main" id="{93A9F275-05FA-4E12-B0C4-880ED187A32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304" r="10304"/>
          <a:stretch>
            <a:fillRect/>
          </a:stretch>
        </p:blipFill>
        <p:spPr>
          <a:xfrm>
            <a:off x="270932" y="1527149"/>
            <a:ext cx="6795046" cy="4186649"/>
          </a:xfrm>
          <a:prstGeom prst="rect">
            <a:avLst/>
          </a:prstGeom>
        </p:spPr>
      </p:pic>
    </p:spTree>
    <p:extLst>
      <p:ext uri="{BB962C8B-B14F-4D97-AF65-F5344CB8AC3E}">
        <p14:creationId xmlns:p14="http://schemas.microsoft.com/office/powerpoint/2010/main" val="3087267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881345B3-6274-4F59-8122-B9DC1166E911}"/>
              </a:ext>
            </a:extLst>
          </p:cNvPr>
          <p:cNvPicPr>
            <a:picLocks noChangeAspect="1"/>
          </p:cNvPicPr>
          <p:nvPr/>
        </p:nvPicPr>
        <p:blipFill>
          <a:blip r:embed="rId3"/>
          <a:stretch>
            <a:fillRect/>
          </a:stretch>
        </p:blipFill>
        <p:spPr>
          <a:xfrm>
            <a:off x="1589794" y="3759200"/>
            <a:ext cx="2572003" cy="2767274"/>
          </a:xfrm>
          <a:prstGeom prst="rect">
            <a:avLst/>
          </a:prstGeom>
        </p:spPr>
      </p:pic>
      <p:sp>
        <p:nvSpPr>
          <p:cNvPr id="2" name="标题 1">
            <a:extLst>
              <a:ext uri="{FF2B5EF4-FFF2-40B4-BE49-F238E27FC236}">
                <a16:creationId xmlns:a16="http://schemas.microsoft.com/office/drawing/2014/main" id="{833B854C-B1E0-4CF5-BE29-51BF41F96BEB}"/>
              </a:ext>
            </a:extLst>
          </p:cNvPr>
          <p:cNvSpPr>
            <a:spLocks noGrp="1"/>
          </p:cNvSpPr>
          <p:nvPr>
            <p:ph type="title"/>
          </p:nvPr>
        </p:nvSpPr>
        <p:spPr>
          <a:xfrm>
            <a:off x="660400" y="331526"/>
            <a:ext cx="7867025" cy="637849"/>
          </a:xfrm>
        </p:spPr>
        <p:txBody>
          <a:bodyPr/>
          <a:lstStyle/>
          <a:p>
            <a:r>
              <a:rPr lang="zh-CN" altLang="en-US"/>
              <a:t>功能性测试</a:t>
            </a:r>
          </a:p>
        </p:txBody>
      </p:sp>
      <p:pic>
        <p:nvPicPr>
          <p:cNvPr id="6" name="图片 5">
            <a:extLst>
              <a:ext uri="{FF2B5EF4-FFF2-40B4-BE49-F238E27FC236}">
                <a16:creationId xmlns:a16="http://schemas.microsoft.com/office/drawing/2014/main" id="{0C155E9B-8560-4263-A23A-B281C19BDBF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85260" y="979114"/>
            <a:ext cx="6045835" cy="5547360"/>
          </a:xfrm>
          <a:prstGeom prst="rect">
            <a:avLst/>
          </a:prstGeom>
          <a:noFill/>
          <a:ln>
            <a:noFill/>
          </a:ln>
        </p:spPr>
      </p:pic>
      <p:sp>
        <p:nvSpPr>
          <p:cNvPr id="16" name="文本框 15">
            <a:extLst>
              <a:ext uri="{FF2B5EF4-FFF2-40B4-BE49-F238E27FC236}">
                <a16:creationId xmlns:a16="http://schemas.microsoft.com/office/drawing/2014/main" id="{06554FAC-8275-458F-A001-F569A4F5435E}"/>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第一轮测试</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18" name="图片 17">
            <a:extLst>
              <a:ext uri="{FF2B5EF4-FFF2-40B4-BE49-F238E27FC236}">
                <a16:creationId xmlns:a16="http://schemas.microsoft.com/office/drawing/2014/main" id="{E1215328-DAF9-4447-8278-BDA179F1AF85}"/>
              </a:ext>
            </a:extLst>
          </p:cNvPr>
          <p:cNvPicPr>
            <a:picLocks noChangeAspect="1"/>
          </p:cNvPicPr>
          <p:nvPr/>
        </p:nvPicPr>
        <p:blipFill rotWithShape="1">
          <a:blip r:embed="rId5"/>
          <a:srcRect/>
          <a:stretch/>
        </p:blipFill>
        <p:spPr>
          <a:xfrm>
            <a:off x="460905" y="2054043"/>
            <a:ext cx="5059638" cy="1576658"/>
          </a:xfrm>
          <a:prstGeom prst="rect">
            <a:avLst/>
          </a:prstGeom>
        </p:spPr>
      </p:pic>
    </p:spTree>
    <p:extLst>
      <p:ext uri="{BB962C8B-B14F-4D97-AF65-F5344CB8AC3E}">
        <p14:creationId xmlns:p14="http://schemas.microsoft.com/office/powerpoint/2010/main" val="2203761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E44C9-A87C-45F1-ACC0-D52668CBA15D}"/>
              </a:ext>
            </a:extLst>
          </p:cNvPr>
          <p:cNvSpPr>
            <a:spLocks noGrp="1"/>
          </p:cNvSpPr>
          <p:nvPr>
            <p:ph type="title"/>
          </p:nvPr>
        </p:nvSpPr>
        <p:spPr>
          <a:xfrm>
            <a:off x="660400" y="331526"/>
            <a:ext cx="7867025" cy="637849"/>
          </a:xfrm>
        </p:spPr>
        <p:txBody>
          <a:bodyPr/>
          <a:lstStyle/>
          <a:p>
            <a:r>
              <a:rPr lang="zh-CN" altLang="en-US"/>
              <a:t>功能性测试</a:t>
            </a:r>
          </a:p>
        </p:txBody>
      </p:sp>
      <p:pic>
        <p:nvPicPr>
          <p:cNvPr id="5" name="图片 4">
            <a:extLst>
              <a:ext uri="{FF2B5EF4-FFF2-40B4-BE49-F238E27FC236}">
                <a16:creationId xmlns:a16="http://schemas.microsoft.com/office/drawing/2014/main" id="{46D548E5-8C09-467D-AD74-2C6A6F7464A0}"/>
              </a:ext>
            </a:extLst>
          </p:cNvPr>
          <p:cNvPicPr>
            <a:picLocks noChangeAspect="1"/>
          </p:cNvPicPr>
          <p:nvPr/>
        </p:nvPicPr>
        <p:blipFill rotWithShape="1">
          <a:blip r:embed="rId3"/>
          <a:srcRect r="1188"/>
          <a:stretch/>
        </p:blipFill>
        <p:spPr>
          <a:xfrm>
            <a:off x="790356" y="2106490"/>
            <a:ext cx="5823096" cy="2454877"/>
          </a:xfrm>
          <a:prstGeom prst="rect">
            <a:avLst/>
          </a:prstGeom>
        </p:spPr>
      </p:pic>
      <p:sp>
        <p:nvSpPr>
          <p:cNvPr id="7" name="文本框 6">
            <a:extLst>
              <a:ext uri="{FF2B5EF4-FFF2-40B4-BE49-F238E27FC236}">
                <a16:creationId xmlns:a16="http://schemas.microsoft.com/office/drawing/2014/main" id="{D46903AB-3C47-4C52-9B94-55BE77E41B2B}"/>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缺陷跟踪</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D8FE0710-A529-49C5-8A0A-3C056E7553B6}"/>
              </a:ext>
            </a:extLst>
          </p:cNvPr>
          <p:cNvPicPr>
            <a:picLocks noChangeAspect="1"/>
          </p:cNvPicPr>
          <p:nvPr/>
        </p:nvPicPr>
        <p:blipFill rotWithShape="1">
          <a:blip r:embed="rId4"/>
          <a:srcRect/>
          <a:stretch/>
        </p:blipFill>
        <p:spPr>
          <a:xfrm>
            <a:off x="6768536" y="2106490"/>
            <a:ext cx="4965369" cy="2991186"/>
          </a:xfrm>
          <a:prstGeom prst="rect">
            <a:avLst/>
          </a:prstGeom>
        </p:spPr>
      </p:pic>
    </p:spTree>
    <p:extLst>
      <p:ext uri="{BB962C8B-B14F-4D97-AF65-F5344CB8AC3E}">
        <p14:creationId xmlns:p14="http://schemas.microsoft.com/office/powerpoint/2010/main" val="340482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D4470-E378-4F07-97CE-3B486F71A034}"/>
              </a:ext>
            </a:extLst>
          </p:cNvPr>
          <p:cNvSpPr>
            <a:spLocks noGrp="1"/>
          </p:cNvSpPr>
          <p:nvPr>
            <p:ph type="title"/>
          </p:nvPr>
        </p:nvSpPr>
        <p:spPr>
          <a:xfrm>
            <a:off x="660400" y="331526"/>
            <a:ext cx="7867025" cy="637849"/>
          </a:xfrm>
        </p:spPr>
        <p:txBody>
          <a:bodyPr/>
          <a:lstStyle/>
          <a:p>
            <a:r>
              <a:rPr lang="zh-CN" altLang="en-US"/>
              <a:t>压力测试</a:t>
            </a:r>
          </a:p>
        </p:txBody>
      </p:sp>
      <p:sp>
        <p:nvSpPr>
          <p:cNvPr id="5" name="文本框 4">
            <a:extLst>
              <a:ext uri="{FF2B5EF4-FFF2-40B4-BE49-F238E27FC236}">
                <a16:creationId xmlns:a16="http://schemas.microsoft.com/office/drawing/2014/main" id="{755C273D-9CD6-4C6A-A3D9-89EC36C6E613}"/>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测试目标与测试方法</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F0650524-4095-4DD2-9153-5511F20C2980}"/>
              </a:ext>
            </a:extLst>
          </p:cNvPr>
          <p:cNvPicPr>
            <a:picLocks noChangeAspect="1"/>
          </p:cNvPicPr>
          <p:nvPr/>
        </p:nvPicPr>
        <p:blipFill>
          <a:blip r:embed="rId3"/>
          <a:stretch>
            <a:fillRect/>
          </a:stretch>
        </p:blipFill>
        <p:spPr>
          <a:xfrm>
            <a:off x="8668199" y="2275474"/>
            <a:ext cx="2772433" cy="1549301"/>
          </a:xfrm>
          <a:prstGeom prst="rect">
            <a:avLst/>
          </a:prstGeom>
        </p:spPr>
      </p:pic>
      <p:sp>
        <p:nvSpPr>
          <p:cNvPr id="11" name="文本框 10">
            <a:extLst>
              <a:ext uri="{FF2B5EF4-FFF2-40B4-BE49-F238E27FC236}">
                <a16:creationId xmlns:a16="http://schemas.microsoft.com/office/drawing/2014/main" id="{4CEB7E01-B720-4641-9A7B-46AAB73D1152}"/>
              </a:ext>
            </a:extLst>
          </p:cNvPr>
          <p:cNvSpPr txBox="1"/>
          <p:nvPr/>
        </p:nvSpPr>
        <p:spPr>
          <a:xfrm>
            <a:off x="8038214" y="4009216"/>
            <a:ext cx="38596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Apache Jmeter &amp; Badboy</a:t>
            </a:r>
          </a:p>
        </p:txBody>
      </p:sp>
      <p:sp>
        <p:nvSpPr>
          <p:cNvPr id="13" name="文本框 12">
            <a:extLst>
              <a:ext uri="{FF2B5EF4-FFF2-40B4-BE49-F238E27FC236}">
                <a16:creationId xmlns:a16="http://schemas.microsoft.com/office/drawing/2014/main" id="{7BF5E67A-21EA-45CF-B1D6-FD409B65E5CD}"/>
              </a:ext>
            </a:extLst>
          </p:cNvPr>
          <p:cNvSpPr txBox="1"/>
          <p:nvPr/>
        </p:nvSpPr>
        <p:spPr>
          <a:xfrm>
            <a:off x="660400" y="2106490"/>
            <a:ext cx="6899349" cy="2609689"/>
          </a:xfrm>
          <a:prstGeom prst="rect">
            <a:avLst/>
          </a:prstGeom>
          <a:noFill/>
        </p:spPr>
        <p:txBody>
          <a:bodyPr wrap="square">
            <a:spAutoFit/>
          </a:bodyPr>
          <a:lstStyle/>
          <a:p>
            <a:pPr marL="342900" lvl="0" indent="-342900" algn="just">
              <a:lnSpc>
                <a:spcPct val="150000"/>
              </a:lnSpc>
              <a:spcBef>
                <a:spcPts val="300"/>
              </a:spcBef>
              <a:spcAft>
                <a:spcPts val="0"/>
              </a:spcAft>
              <a:buFont typeface="Wingdings" panose="05000000000000000000" pitchFamily="2" charset="2"/>
              <a:buChar char=""/>
            </a:pPr>
            <a:r>
              <a:rPr lang="zh-CN" altLang="zh-CN" sz="1800" kern="100">
                <a:effectLst/>
                <a:ea typeface="宋体" panose="02010600030101010101" pitchFamily="2" charset="-122"/>
                <a:cs typeface="Times New Roman" panose="02020603050405020304" pitchFamily="18" charset="0"/>
              </a:rPr>
              <a:t>负载低时，每个页面一般情况下都需要不超过</a:t>
            </a:r>
            <a:r>
              <a:rPr lang="en-US" altLang="zh-CN" sz="1800" kern="100">
                <a:effectLst/>
                <a:ea typeface="宋体" panose="02010600030101010101" pitchFamily="2" charset="-122"/>
                <a:cs typeface="Times New Roman" panose="02020603050405020304" pitchFamily="18" charset="0"/>
              </a:rPr>
              <a:t> 1 </a:t>
            </a:r>
            <a:r>
              <a:rPr lang="zh-CN" altLang="zh-CN" sz="1800" kern="100">
                <a:effectLst/>
                <a:ea typeface="宋体" panose="02010600030101010101" pitchFamily="2" charset="-122"/>
                <a:cs typeface="Times New Roman" panose="02020603050405020304" pitchFamily="18" charset="0"/>
              </a:rPr>
              <a:t>秒的时间加载，高峰期不超过</a:t>
            </a:r>
            <a:r>
              <a:rPr lang="en-US" altLang="zh-CN" sz="1800" kern="100">
                <a:effectLst/>
                <a:ea typeface="宋体" panose="02010600030101010101" pitchFamily="2" charset="-122"/>
                <a:cs typeface="Times New Roman" panose="02020603050405020304" pitchFamily="18" charset="0"/>
              </a:rPr>
              <a:t> 5 </a:t>
            </a:r>
            <a:r>
              <a:rPr lang="zh-CN" altLang="zh-CN" sz="1800" kern="100">
                <a:effectLst/>
                <a:ea typeface="宋体" panose="02010600030101010101" pitchFamily="2" charset="-122"/>
                <a:cs typeface="Times New Roman" panose="02020603050405020304" pitchFamily="18" charset="0"/>
              </a:rPr>
              <a:t>秒。 </a:t>
            </a:r>
          </a:p>
          <a:p>
            <a:pPr marL="342900" lvl="0" indent="-342900" algn="just">
              <a:lnSpc>
                <a:spcPct val="150000"/>
              </a:lnSpc>
              <a:spcBef>
                <a:spcPts val="300"/>
              </a:spcBef>
              <a:spcAft>
                <a:spcPts val="0"/>
              </a:spcAft>
              <a:buFont typeface="Wingdings" panose="05000000000000000000" pitchFamily="2" charset="2"/>
              <a:buChar char=""/>
            </a:pPr>
            <a:r>
              <a:rPr lang="zh-CN" altLang="zh-CN" sz="1800" kern="100">
                <a:effectLst/>
                <a:ea typeface="宋体" panose="02010600030101010101" pitchFamily="2" charset="-122"/>
                <a:cs typeface="Times New Roman" panose="02020603050405020304" pitchFamily="18" charset="0"/>
              </a:rPr>
              <a:t>系统将容纳</a:t>
            </a:r>
            <a:r>
              <a:rPr lang="en-US" altLang="zh-CN" sz="1800" kern="100">
                <a:effectLst/>
                <a:ea typeface="宋体" panose="02010600030101010101" pitchFamily="2" charset="-122"/>
                <a:cs typeface="Times New Roman" panose="02020603050405020304" pitchFamily="18" charset="0"/>
              </a:rPr>
              <a:t> 500 </a:t>
            </a:r>
            <a:r>
              <a:rPr lang="zh-CN" altLang="zh-CN" sz="1800" kern="100">
                <a:effectLst/>
                <a:ea typeface="宋体" panose="02010600030101010101" pitchFamily="2" charset="-122"/>
                <a:cs typeface="Times New Roman" panose="02020603050405020304" pitchFamily="18" charset="0"/>
              </a:rPr>
              <a:t>以上的静态用户（注册用户）以及</a:t>
            </a:r>
            <a:r>
              <a:rPr lang="en-US" altLang="zh-CN" sz="1800" kern="100">
                <a:effectLst/>
                <a:ea typeface="宋体" panose="02010600030101010101" pitchFamily="2" charset="-122"/>
                <a:cs typeface="Times New Roman" panose="02020603050405020304" pitchFamily="18" charset="0"/>
              </a:rPr>
              <a:t> 200 </a:t>
            </a:r>
            <a:r>
              <a:rPr lang="zh-CN" altLang="zh-CN" sz="1800" kern="100">
                <a:effectLst/>
                <a:ea typeface="宋体" panose="02010600030101010101" pitchFamily="2" charset="-122"/>
                <a:cs typeface="Times New Roman" panose="02020603050405020304" pitchFamily="18" charset="0"/>
              </a:rPr>
              <a:t>以上的动态用户（在线用户），并发数可达</a:t>
            </a:r>
            <a:r>
              <a:rPr lang="en-US" altLang="zh-CN" sz="1800" kern="100">
                <a:effectLst/>
                <a:ea typeface="宋体" panose="02010600030101010101" pitchFamily="2" charset="-122"/>
                <a:cs typeface="Times New Roman" panose="02020603050405020304" pitchFamily="18" charset="0"/>
              </a:rPr>
              <a:t> 100 </a:t>
            </a:r>
            <a:r>
              <a:rPr lang="zh-CN" altLang="zh-CN" sz="1800" kern="100">
                <a:effectLst/>
                <a:ea typeface="宋体" panose="02010600030101010101" pitchFamily="2" charset="-122"/>
                <a:cs typeface="Times New Roman" panose="02020603050405020304" pitchFamily="18" charset="0"/>
              </a:rPr>
              <a:t>以上，吞吐量稳定在</a:t>
            </a:r>
            <a:r>
              <a:rPr lang="en-US" altLang="zh-CN" sz="1800" kern="100">
                <a:effectLst/>
                <a:ea typeface="宋体" panose="02010600030101010101" pitchFamily="2" charset="-122"/>
                <a:cs typeface="Times New Roman" panose="02020603050405020304" pitchFamily="18" charset="0"/>
              </a:rPr>
              <a:t>30/</a:t>
            </a:r>
            <a:r>
              <a:rPr lang="zh-CN" altLang="zh-CN" sz="1800" kern="100">
                <a:effectLst/>
                <a:ea typeface="宋体" panose="02010600030101010101" pitchFamily="2" charset="-122"/>
                <a:cs typeface="Times New Roman" panose="02020603050405020304" pitchFamily="18" charset="0"/>
              </a:rPr>
              <a:t>秒以上。</a:t>
            </a:r>
          </a:p>
          <a:p>
            <a:pPr marL="342900" lvl="0" indent="-342900" algn="just">
              <a:lnSpc>
                <a:spcPct val="150000"/>
              </a:lnSpc>
              <a:spcBef>
                <a:spcPts val="300"/>
              </a:spcBef>
              <a:spcAft>
                <a:spcPts val="0"/>
              </a:spcAft>
              <a:buFont typeface="Wingdings" panose="05000000000000000000" pitchFamily="2" charset="2"/>
              <a:buChar char=""/>
            </a:pPr>
            <a:r>
              <a:rPr lang="zh-CN" altLang="zh-CN" sz="1800" kern="100">
                <a:effectLst/>
                <a:ea typeface="宋体" panose="02010600030101010101" pitchFamily="2" charset="-122"/>
                <a:cs typeface="Times New Roman" panose="02020603050405020304" pitchFamily="18" charset="0"/>
              </a:rPr>
              <a:t>系统将能够连续运行一周。 </a:t>
            </a:r>
          </a:p>
        </p:txBody>
      </p:sp>
    </p:spTree>
    <p:extLst>
      <p:ext uri="{BB962C8B-B14F-4D97-AF65-F5344CB8AC3E}">
        <p14:creationId xmlns:p14="http://schemas.microsoft.com/office/powerpoint/2010/main" val="3331853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项目简介</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0" y="3572346"/>
            <a:ext cx="2957153" cy="1931795"/>
          </a:xfrm>
        </p:spPr>
        <p:txBody>
          <a:bodyPr/>
          <a:lstStyle/>
          <a:p>
            <a:r>
              <a:rPr lang="zh-CN" altLang="en-US" dirty="0"/>
              <a:t>功能介绍</a:t>
            </a:r>
            <a:endParaRPr lang="en-US" altLang="zh-CN" dirty="0"/>
          </a:p>
          <a:p>
            <a:r>
              <a:rPr lang="zh-CN" altLang="en-US" dirty="0"/>
              <a:t>视频演示</a:t>
            </a:r>
            <a:endParaRPr lang="en-US" altLang="zh-CN" dirty="0"/>
          </a:p>
          <a:p>
            <a:pPr marL="0" indent="0">
              <a:buNone/>
            </a:pPr>
            <a:endParaRPr lang="zh-CN" altLang="en-US" dirty="0"/>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1</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12" name="图片占位符 11">
            <a:extLst>
              <a:ext uri="{FF2B5EF4-FFF2-40B4-BE49-F238E27FC236}">
                <a16:creationId xmlns:a16="http://schemas.microsoft.com/office/drawing/2014/main" id="{91EFC56C-20DF-478A-B939-8F025246CC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674" r="5674"/>
          <a:stretch>
            <a:fillRect/>
          </a:stretch>
        </p:blipFill>
        <p:spPr/>
      </p:pic>
    </p:spTree>
    <p:extLst>
      <p:ext uri="{BB962C8B-B14F-4D97-AF65-F5344CB8AC3E}">
        <p14:creationId xmlns:p14="http://schemas.microsoft.com/office/powerpoint/2010/main" val="243785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D4470-E378-4F07-97CE-3B486F71A034}"/>
              </a:ext>
            </a:extLst>
          </p:cNvPr>
          <p:cNvSpPr>
            <a:spLocks noGrp="1"/>
          </p:cNvSpPr>
          <p:nvPr>
            <p:ph type="title"/>
          </p:nvPr>
        </p:nvSpPr>
        <p:spPr>
          <a:xfrm>
            <a:off x="660400" y="331526"/>
            <a:ext cx="7867025" cy="637849"/>
          </a:xfrm>
        </p:spPr>
        <p:txBody>
          <a:bodyPr/>
          <a:lstStyle/>
          <a:p>
            <a:r>
              <a:rPr lang="zh-CN" altLang="en-US"/>
              <a:t>压力测试</a:t>
            </a:r>
          </a:p>
        </p:txBody>
      </p:sp>
      <p:sp>
        <p:nvSpPr>
          <p:cNvPr id="17" name="矩形: 圆角 16">
            <a:extLst>
              <a:ext uri="{FF2B5EF4-FFF2-40B4-BE49-F238E27FC236}">
                <a16:creationId xmlns:a16="http://schemas.microsoft.com/office/drawing/2014/main" id="{B775A836-B7F2-43F3-92CE-BF768B8AE922}"/>
              </a:ext>
            </a:extLst>
          </p:cNvPr>
          <p:cNvSpPr/>
          <p:nvPr/>
        </p:nvSpPr>
        <p:spPr>
          <a:xfrm>
            <a:off x="805463" y="2315150"/>
            <a:ext cx="2820242" cy="63784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rPr>
              <a:t>响应时间变化图</a:t>
            </a:r>
            <a:endParaRPr lang="zh-CN" altLang="en-US" sz="2000" b="1" dirty="0">
              <a:solidFill>
                <a:schemeClr val="bg1"/>
              </a:solidFill>
            </a:endParaRPr>
          </a:p>
        </p:txBody>
      </p:sp>
      <p:sp>
        <p:nvSpPr>
          <p:cNvPr id="19" name="矩形: 圆角 18">
            <a:extLst>
              <a:ext uri="{FF2B5EF4-FFF2-40B4-BE49-F238E27FC236}">
                <a16:creationId xmlns:a16="http://schemas.microsoft.com/office/drawing/2014/main" id="{7016F896-0EBE-46E8-94F1-2AD31B4C9EDD}"/>
              </a:ext>
            </a:extLst>
          </p:cNvPr>
          <p:cNvSpPr/>
          <p:nvPr/>
        </p:nvSpPr>
        <p:spPr>
          <a:xfrm>
            <a:off x="805462" y="3487772"/>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TPS</a:t>
            </a:r>
            <a:r>
              <a:rPr lang="zh-CN" altLang="en-US" sz="2000" b="1">
                <a:solidFill>
                  <a:srgbClr val="698ED0"/>
                </a:solidFill>
              </a:rPr>
              <a:t>变化图</a:t>
            </a:r>
            <a:endParaRPr lang="zh-CN" altLang="en-US" sz="2000" b="1" dirty="0">
              <a:solidFill>
                <a:srgbClr val="698ED0"/>
              </a:solidFill>
            </a:endParaRPr>
          </a:p>
        </p:txBody>
      </p:sp>
      <p:sp>
        <p:nvSpPr>
          <p:cNvPr id="21" name="矩形: 圆角 20">
            <a:extLst>
              <a:ext uri="{FF2B5EF4-FFF2-40B4-BE49-F238E27FC236}">
                <a16:creationId xmlns:a16="http://schemas.microsoft.com/office/drawing/2014/main" id="{7856B6A1-8C10-48A8-B1BF-D9748D544B8A}"/>
              </a:ext>
            </a:extLst>
          </p:cNvPr>
          <p:cNvSpPr/>
          <p:nvPr/>
        </p:nvSpPr>
        <p:spPr>
          <a:xfrm>
            <a:off x="805462" y="4660393"/>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CPU</a:t>
            </a:r>
            <a:r>
              <a:rPr lang="zh-CN" altLang="en-US" sz="2000" b="1">
                <a:solidFill>
                  <a:srgbClr val="698ED0"/>
                </a:solidFill>
              </a:rPr>
              <a:t>使用率变化图</a:t>
            </a:r>
            <a:endParaRPr lang="zh-CN" altLang="en-US" sz="2000" b="1" dirty="0">
              <a:solidFill>
                <a:srgbClr val="698ED0"/>
              </a:solidFill>
            </a:endParaRPr>
          </a:p>
        </p:txBody>
      </p:sp>
      <p:sp>
        <p:nvSpPr>
          <p:cNvPr id="23" name="箭头: 右 22">
            <a:extLst>
              <a:ext uri="{FF2B5EF4-FFF2-40B4-BE49-F238E27FC236}">
                <a16:creationId xmlns:a16="http://schemas.microsoft.com/office/drawing/2014/main" id="{F7299788-D457-47D7-9C01-0DA43336E8B9}"/>
              </a:ext>
            </a:extLst>
          </p:cNvPr>
          <p:cNvSpPr/>
          <p:nvPr/>
        </p:nvSpPr>
        <p:spPr>
          <a:xfrm>
            <a:off x="84975" y="2451511"/>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2B4A396-FE05-4C73-B438-03D52296AC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7461" y="1768765"/>
            <a:ext cx="8840976" cy="4068510"/>
          </a:xfrm>
          <a:prstGeom prst="rect">
            <a:avLst/>
          </a:prstGeom>
          <a:noFill/>
          <a:ln>
            <a:noFill/>
          </a:ln>
        </p:spPr>
      </p:pic>
      <p:sp>
        <p:nvSpPr>
          <p:cNvPr id="28" name="文本框 27">
            <a:extLst>
              <a:ext uri="{FF2B5EF4-FFF2-40B4-BE49-F238E27FC236}">
                <a16:creationId xmlns:a16="http://schemas.microsoft.com/office/drawing/2014/main" id="{8D0016B4-9FBC-44CF-88D6-115309C71F4D}"/>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测试结果</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02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D4470-E378-4F07-97CE-3B486F71A034}"/>
              </a:ext>
            </a:extLst>
          </p:cNvPr>
          <p:cNvSpPr>
            <a:spLocks noGrp="1"/>
          </p:cNvSpPr>
          <p:nvPr>
            <p:ph type="title"/>
          </p:nvPr>
        </p:nvSpPr>
        <p:spPr>
          <a:xfrm>
            <a:off x="660400" y="331526"/>
            <a:ext cx="7867025" cy="637849"/>
          </a:xfrm>
        </p:spPr>
        <p:txBody>
          <a:bodyPr/>
          <a:lstStyle/>
          <a:p>
            <a:r>
              <a:rPr lang="zh-CN" altLang="en-US"/>
              <a:t>压力测试</a:t>
            </a:r>
          </a:p>
        </p:txBody>
      </p:sp>
      <p:sp>
        <p:nvSpPr>
          <p:cNvPr id="17" name="矩形: 圆角 16">
            <a:extLst>
              <a:ext uri="{FF2B5EF4-FFF2-40B4-BE49-F238E27FC236}">
                <a16:creationId xmlns:a16="http://schemas.microsoft.com/office/drawing/2014/main" id="{B775A836-B7F2-43F3-92CE-BF768B8AE922}"/>
              </a:ext>
            </a:extLst>
          </p:cNvPr>
          <p:cNvSpPr/>
          <p:nvPr/>
        </p:nvSpPr>
        <p:spPr>
          <a:xfrm>
            <a:off x="805463" y="2257805"/>
            <a:ext cx="2820242" cy="6378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accent1"/>
                </a:solidFill>
              </a:rPr>
              <a:t>响应时间变化图</a:t>
            </a:r>
            <a:endParaRPr lang="zh-CN" altLang="en-US" sz="2000" b="1" dirty="0">
              <a:solidFill>
                <a:schemeClr val="accent1"/>
              </a:solidFill>
            </a:endParaRPr>
          </a:p>
        </p:txBody>
      </p:sp>
      <p:sp>
        <p:nvSpPr>
          <p:cNvPr id="19" name="矩形: 圆角 18">
            <a:extLst>
              <a:ext uri="{FF2B5EF4-FFF2-40B4-BE49-F238E27FC236}">
                <a16:creationId xmlns:a16="http://schemas.microsoft.com/office/drawing/2014/main" id="{7016F896-0EBE-46E8-94F1-2AD31B4C9EDD}"/>
              </a:ext>
            </a:extLst>
          </p:cNvPr>
          <p:cNvSpPr/>
          <p:nvPr/>
        </p:nvSpPr>
        <p:spPr>
          <a:xfrm>
            <a:off x="805462" y="3487772"/>
            <a:ext cx="2820243" cy="6002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rPr>
              <a:t>TPS</a:t>
            </a:r>
            <a:r>
              <a:rPr lang="zh-CN" altLang="en-US" sz="2000" b="1">
                <a:solidFill>
                  <a:schemeClr val="bg1"/>
                </a:solidFill>
              </a:rPr>
              <a:t>变化图</a:t>
            </a:r>
            <a:endParaRPr lang="zh-CN" altLang="en-US" sz="2000" b="1" dirty="0">
              <a:solidFill>
                <a:schemeClr val="bg1"/>
              </a:solidFill>
            </a:endParaRPr>
          </a:p>
        </p:txBody>
      </p:sp>
      <p:sp>
        <p:nvSpPr>
          <p:cNvPr id="21" name="矩形: 圆角 20">
            <a:extLst>
              <a:ext uri="{FF2B5EF4-FFF2-40B4-BE49-F238E27FC236}">
                <a16:creationId xmlns:a16="http://schemas.microsoft.com/office/drawing/2014/main" id="{7856B6A1-8C10-48A8-B1BF-D9748D544B8A}"/>
              </a:ext>
            </a:extLst>
          </p:cNvPr>
          <p:cNvSpPr/>
          <p:nvPr/>
        </p:nvSpPr>
        <p:spPr>
          <a:xfrm>
            <a:off x="805462" y="4660393"/>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CPU</a:t>
            </a:r>
            <a:r>
              <a:rPr lang="zh-CN" altLang="en-US" sz="2000" b="1">
                <a:solidFill>
                  <a:srgbClr val="698ED0"/>
                </a:solidFill>
              </a:rPr>
              <a:t>使用率变化图</a:t>
            </a:r>
            <a:endParaRPr lang="zh-CN" altLang="en-US" sz="2000" b="1" dirty="0">
              <a:solidFill>
                <a:srgbClr val="698ED0"/>
              </a:solidFill>
            </a:endParaRPr>
          </a:p>
        </p:txBody>
      </p:sp>
      <p:sp>
        <p:nvSpPr>
          <p:cNvPr id="23" name="箭头: 右 22">
            <a:extLst>
              <a:ext uri="{FF2B5EF4-FFF2-40B4-BE49-F238E27FC236}">
                <a16:creationId xmlns:a16="http://schemas.microsoft.com/office/drawing/2014/main" id="{F7299788-D457-47D7-9C01-0DA43336E8B9}"/>
              </a:ext>
            </a:extLst>
          </p:cNvPr>
          <p:cNvSpPr/>
          <p:nvPr/>
        </p:nvSpPr>
        <p:spPr>
          <a:xfrm>
            <a:off x="81665" y="3605327"/>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8196FDE-AD55-47B3-A0BC-226C8546124B}"/>
              </a:ext>
            </a:extLst>
          </p:cNvPr>
          <p:cNvPicPr/>
          <p:nvPr/>
        </p:nvPicPr>
        <p:blipFill>
          <a:blip r:embed="rId3">
            <a:extLst>
              <a:ext uri="{28A0092B-C50C-407E-A947-70E740481C1C}">
                <a14:useLocalDpi xmlns:a14="http://schemas.microsoft.com/office/drawing/2010/main" val="0"/>
              </a:ext>
            </a:extLst>
          </a:blip>
          <a:stretch>
            <a:fillRect/>
          </a:stretch>
        </p:blipFill>
        <p:spPr>
          <a:xfrm>
            <a:off x="3892163" y="1768765"/>
            <a:ext cx="9270523" cy="4116276"/>
          </a:xfrm>
          <a:prstGeom prst="rect">
            <a:avLst/>
          </a:prstGeom>
        </p:spPr>
      </p:pic>
      <p:sp>
        <p:nvSpPr>
          <p:cNvPr id="6" name="文本框 5">
            <a:extLst>
              <a:ext uri="{FF2B5EF4-FFF2-40B4-BE49-F238E27FC236}">
                <a16:creationId xmlns:a16="http://schemas.microsoft.com/office/drawing/2014/main" id="{4B1653F4-9872-43F8-8CC7-4B97C41B97DE}"/>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测试结果</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277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D4470-E378-4F07-97CE-3B486F71A034}"/>
              </a:ext>
            </a:extLst>
          </p:cNvPr>
          <p:cNvSpPr>
            <a:spLocks noGrp="1"/>
          </p:cNvSpPr>
          <p:nvPr>
            <p:ph type="title"/>
          </p:nvPr>
        </p:nvSpPr>
        <p:spPr>
          <a:xfrm>
            <a:off x="660400" y="331526"/>
            <a:ext cx="7867025" cy="637849"/>
          </a:xfrm>
        </p:spPr>
        <p:txBody>
          <a:bodyPr/>
          <a:lstStyle/>
          <a:p>
            <a:r>
              <a:rPr lang="zh-CN" altLang="en-US"/>
              <a:t>压力测试</a:t>
            </a:r>
          </a:p>
        </p:txBody>
      </p:sp>
      <p:sp>
        <p:nvSpPr>
          <p:cNvPr id="19" name="矩形: 圆角 18">
            <a:extLst>
              <a:ext uri="{FF2B5EF4-FFF2-40B4-BE49-F238E27FC236}">
                <a16:creationId xmlns:a16="http://schemas.microsoft.com/office/drawing/2014/main" id="{7016F896-0EBE-46E8-94F1-2AD31B4C9EDD}"/>
              </a:ext>
            </a:extLst>
          </p:cNvPr>
          <p:cNvSpPr/>
          <p:nvPr/>
        </p:nvSpPr>
        <p:spPr>
          <a:xfrm>
            <a:off x="805462" y="3487772"/>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TPS</a:t>
            </a:r>
            <a:r>
              <a:rPr lang="zh-CN" altLang="en-US" sz="2000" b="1">
                <a:solidFill>
                  <a:srgbClr val="698ED0"/>
                </a:solidFill>
              </a:rPr>
              <a:t>变化图</a:t>
            </a:r>
            <a:endParaRPr lang="zh-CN" altLang="en-US" sz="2000" b="1" dirty="0">
              <a:solidFill>
                <a:srgbClr val="698ED0"/>
              </a:solidFill>
            </a:endParaRPr>
          </a:p>
        </p:txBody>
      </p:sp>
      <p:sp>
        <p:nvSpPr>
          <p:cNvPr id="21" name="矩形: 圆角 20">
            <a:extLst>
              <a:ext uri="{FF2B5EF4-FFF2-40B4-BE49-F238E27FC236}">
                <a16:creationId xmlns:a16="http://schemas.microsoft.com/office/drawing/2014/main" id="{7856B6A1-8C10-48A8-B1BF-D9748D544B8A}"/>
              </a:ext>
            </a:extLst>
          </p:cNvPr>
          <p:cNvSpPr/>
          <p:nvPr/>
        </p:nvSpPr>
        <p:spPr>
          <a:xfrm>
            <a:off x="805462" y="4660393"/>
            <a:ext cx="2820243" cy="6002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rPr>
              <a:t>CPU</a:t>
            </a:r>
            <a:r>
              <a:rPr lang="zh-CN" altLang="en-US" sz="2000" b="1">
                <a:solidFill>
                  <a:schemeClr val="bg1"/>
                </a:solidFill>
              </a:rPr>
              <a:t>使用率变化图</a:t>
            </a:r>
            <a:endParaRPr lang="zh-CN" altLang="en-US" sz="2000" b="1" dirty="0">
              <a:solidFill>
                <a:schemeClr val="bg1"/>
              </a:solidFill>
            </a:endParaRPr>
          </a:p>
        </p:txBody>
      </p:sp>
      <p:sp>
        <p:nvSpPr>
          <p:cNvPr id="23" name="箭头: 右 22">
            <a:extLst>
              <a:ext uri="{FF2B5EF4-FFF2-40B4-BE49-F238E27FC236}">
                <a16:creationId xmlns:a16="http://schemas.microsoft.com/office/drawing/2014/main" id="{F7299788-D457-47D7-9C01-0DA43336E8B9}"/>
              </a:ext>
            </a:extLst>
          </p:cNvPr>
          <p:cNvSpPr/>
          <p:nvPr/>
        </p:nvSpPr>
        <p:spPr>
          <a:xfrm>
            <a:off x="81665" y="4777948"/>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F8EAC846-FCFD-4135-9B30-E3812049DFC8}"/>
              </a:ext>
            </a:extLst>
          </p:cNvPr>
          <p:cNvSpPr/>
          <p:nvPr/>
        </p:nvSpPr>
        <p:spPr>
          <a:xfrm>
            <a:off x="805463" y="2257805"/>
            <a:ext cx="2820242" cy="6378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accent1"/>
                </a:solidFill>
              </a:rPr>
              <a:t>响应时间变化图</a:t>
            </a:r>
            <a:endParaRPr lang="zh-CN" altLang="en-US" sz="2000" b="1" dirty="0">
              <a:solidFill>
                <a:schemeClr val="accent1"/>
              </a:solidFill>
            </a:endParaRPr>
          </a:p>
        </p:txBody>
      </p:sp>
      <p:pic>
        <p:nvPicPr>
          <p:cNvPr id="6" name="图片 5">
            <a:extLst>
              <a:ext uri="{FF2B5EF4-FFF2-40B4-BE49-F238E27FC236}">
                <a16:creationId xmlns:a16="http://schemas.microsoft.com/office/drawing/2014/main" id="{944FD281-3FBF-4922-85A9-2665698197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10654" y="1926442"/>
            <a:ext cx="8997271" cy="3900200"/>
          </a:xfrm>
          <a:prstGeom prst="rect">
            <a:avLst/>
          </a:prstGeom>
          <a:noFill/>
          <a:ln>
            <a:noFill/>
          </a:ln>
        </p:spPr>
      </p:pic>
      <p:sp>
        <p:nvSpPr>
          <p:cNvPr id="7" name="文本框 6">
            <a:extLst>
              <a:ext uri="{FF2B5EF4-FFF2-40B4-BE49-F238E27FC236}">
                <a16:creationId xmlns:a16="http://schemas.microsoft.com/office/drawing/2014/main" id="{086F28ED-AB9C-46FA-AEC3-87AB2DDE23C2}"/>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测试结果</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390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挑战极限</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0" y="3572346"/>
            <a:ext cx="2957153" cy="1931795"/>
          </a:xfrm>
        </p:spPr>
        <p:txBody>
          <a:bodyPr/>
          <a:lstStyle/>
          <a:p>
            <a:r>
              <a:rPr lang="zh-CN" altLang="en-US" dirty="0"/>
              <a:t>深度搜索</a:t>
            </a:r>
            <a:endParaRPr lang="en-US" altLang="zh-CN" dirty="0"/>
          </a:p>
          <a:p>
            <a:r>
              <a:rPr lang="zh-CN" altLang="en-US" dirty="0"/>
              <a:t>深度分析</a:t>
            </a:r>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5</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12" name="图片占位符 11">
            <a:extLst>
              <a:ext uri="{FF2B5EF4-FFF2-40B4-BE49-F238E27FC236}">
                <a16:creationId xmlns:a16="http://schemas.microsoft.com/office/drawing/2014/main" id="{83E765AE-5F40-445F-B80D-8DE0DC37B56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68" b="1868"/>
          <a:stretch>
            <a:fillRect/>
          </a:stretch>
        </p:blipFill>
        <p:spPr/>
      </p:pic>
    </p:spTree>
    <p:extLst>
      <p:ext uri="{BB962C8B-B14F-4D97-AF65-F5344CB8AC3E}">
        <p14:creationId xmlns:p14="http://schemas.microsoft.com/office/powerpoint/2010/main" val="2016520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深度搜索</a:t>
            </a:r>
            <a:r>
              <a:rPr lang="en-US" altLang="zh-CN" dirty="0"/>
              <a:t>-</a:t>
            </a:r>
            <a:r>
              <a:rPr lang="zh-CN" altLang="en-US" dirty="0"/>
              <a:t>查询分发与结果整合</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918345" y="3522423"/>
            <a:ext cx="6096000" cy="2031325"/>
          </a:xfrm>
          <a:prstGeom prst="rect">
            <a:avLst/>
          </a:prstGeom>
        </p:spPr>
        <p:txBody>
          <a:bodyPr>
            <a:spAutoFit/>
          </a:bodyPr>
          <a:lstStyle/>
          <a:p>
            <a:endParaRPr lang="en-US" altLang="zh-CN" dirty="0"/>
          </a:p>
          <a:p>
            <a:endParaRPr lang="zh-CN" altLang="en-US" dirty="0"/>
          </a:p>
          <a:p>
            <a:pPr marL="285750" indent="-285750">
              <a:buFont typeface="Arial" panose="020B0604020202020204" pitchFamily="34" charset="0"/>
              <a:buChar char="•"/>
            </a:pPr>
            <a:r>
              <a:rPr lang="en-US" altLang="zh-CN" dirty="0"/>
              <a:t>Elastic Search</a:t>
            </a:r>
            <a:r>
              <a:rPr lang="zh-CN" altLang="en-US" dirty="0"/>
              <a:t>的多索引查询结合</a:t>
            </a:r>
            <a:r>
              <a:rPr lang="en-US" altLang="zh-CN" dirty="0"/>
              <a:t>MultiQuery</a:t>
            </a:r>
            <a:r>
              <a:rPr lang="zh-CN" altLang="en-US" dirty="0"/>
              <a:t>多字段匹配</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不同索引的不同字段分配不同的权重</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返回的结果使用泛型数组</a:t>
            </a:r>
            <a:r>
              <a:rPr lang="en-US" altLang="zh-CN" dirty="0"/>
              <a:t>List&lt;QueryResBo&gt;</a:t>
            </a:r>
            <a:r>
              <a:rPr lang="zh-CN" altLang="en-US" dirty="0"/>
              <a:t>存储</a:t>
            </a:r>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616908"/>
            <a:ext cx="1469341" cy="369097"/>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2034365"/>
            <a:ext cx="6096000" cy="1200329"/>
          </a:xfrm>
          <a:prstGeom prst="rect">
            <a:avLst/>
          </a:prstGeom>
        </p:spPr>
        <p:txBody>
          <a:bodyPr>
            <a:spAutoFit/>
          </a:bodyPr>
          <a:lstStyle/>
          <a:p>
            <a:pPr marL="285750" indent="-285750">
              <a:buFont typeface="Arial" panose="020B0604020202020204" pitchFamily="34" charset="0"/>
              <a:buChar char="•"/>
            </a:pPr>
            <a:r>
              <a:rPr lang="zh-CN" altLang="en-US" dirty="0"/>
              <a:t>电影、资讯、种子三种类型的数据资源</a:t>
            </a:r>
            <a:endParaRPr lang="en-US" altLang="zh-CN" dirty="0"/>
          </a:p>
          <a:p>
            <a:endParaRPr lang="en-US" altLang="zh-CN" dirty="0"/>
          </a:p>
          <a:p>
            <a:pPr marL="285750" indent="-285750">
              <a:buFont typeface="Arial" panose="020B0604020202020204" pitchFamily="34" charset="0"/>
              <a:buChar char="•"/>
            </a:pPr>
            <a:r>
              <a:rPr lang="zh-CN" altLang="en-US" dirty="0"/>
              <a:t>搜索结果页默认“全部”展示，依据内容相关度以及数据资源类型排序展示。</a:t>
            </a:r>
          </a:p>
        </p:txBody>
      </p:sp>
      <p:pic>
        <p:nvPicPr>
          <p:cNvPr id="3" name="图片 2">
            <a:extLst>
              <a:ext uri="{FF2B5EF4-FFF2-40B4-BE49-F238E27FC236}">
                <a16:creationId xmlns:a16="http://schemas.microsoft.com/office/drawing/2014/main" id="{A6EC43A0-48DB-407A-8DC3-ECB49FDA10FB}"/>
              </a:ext>
            </a:extLst>
          </p:cNvPr>
          <p:cNvPicPr>
            <a:picLocks noChangeAspect="1"/>
          </p:cNvPicPr>
          <p:nvPr/>
        </p:nvPicPr>
        <p:blipFill>
          <a:blip r:embed="rId3"/>
          <a:stretch>
            <a:fillRect/>
          </a:stretch>
        </p:blipFill>
        <p:spPr>
          <a:xfrm>
            <a:off x="7181850" y="2075550"/>
            <a:ext cx="4829579" cy="1117958"/>
          </a:xfrm>
          <a:prstGeom prst="rect">
            <a:avLst/>
          </a:prstGeom>
        </p:spPr>
      </p:pic>
      <p:sp>
        <p:nvSpPr>
          <p:cNvPr id="15" name="矩形: 圆角 14">
            <a:extLst>
              <a:ext uri="{FF2B5EF4-FFF2-40B4-BE49-F238E27FC236}">
                <a16:creationId xmlns:a16="http://schemas.microsoft.com/office/drawing/2014/main" id="{3A172015-368C-4B3F-959B-DF92F5E61EE7}"/>
              </a:ext>
            </a:extLst>
          </p:cNvPr>
          <p:cNvSpPr/>
          <p:nvPr/>
        </p:nvSpPr>
        <p:spPr>
          <a:xfrm>
            <a:off x="8759358" y="3896552"/>
            <a:ext cx="1674561" cy="4965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698ED0"/>
                </a:solidFill>
              </a:rPr>
              <a:t>QueryResBo</a:t>
            </a:r>
            <a:endParaRPr lang="zh-CN" altLang="en-US" sz="1600" dirty="0">
              <a:solidFill>
                <a:srgbClr val="698ED0"/>
              </a:solidFill>
            </a:endParaRPr>
          </a:p>
        </p:txBody>
      </p:sp>
      <p:sp>
        <p:nvSpPr>
          <p:cNvPr id="16" name="矩形: 圆角 15">
            <a:extLst>
              <a:ext uri="{FF2B5EF4-FFF2-40B4-BE49-F238E27FC236}">
                <a16:creationId xmlns:a16="http://schemas.microsoft.com/office/drawing/2014/main" id="{5BF19C0A-B2B0-47D2-B23A-C9D174CD9EC4}"/>
              </a:ext>
            </a:extLst>
          </p:cNvPr>
          <p:cNvSpPr/>
          <p:nvPr/>
        </p:nvSpPr>
        <p:spPr>
          <a:xfrm>
            <a:off x="7098299" y="4782961"/>
            <a:ext cx="1674561" cy="4965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698ED0"/>
                </a:solidFill>
              </a:rPr>
              <a:t>MovieResBo</a:t>
            </a:r>
            <a:endParaRPr lang="zh-CN" altLang="en-US" sz="1600" dirty="0">
              <a:solidFill>
                <a:srgbClr val="698ED0"/>
              </a:solidFill>
            </a:endParaRPr>
          </a:p>
        </p:txBody>
      </p:sp>
      <p:sp>
        <p:nvSpPr>
          <p:cNvPr id="17" name="矩形: 圆角 16">
            <a:extLst>
              <a:ext uri="{FF2B5EF4-FFF2-40B4-BE49-F238E27FC236}">
                <a16:creationId xmlns:a16="http://schemas.microsoft.com/office/drawing/2014/main" id="{FBD7CA71-7BD8-4027-8B85-93EB58B4344E}"/>
              </a:ext>
            </a:extLst>
          </p:cNvPr>
          <p:cNvSpPr/>
          <p:nvPr/>
        </p:nvSpPr>
        <p:spPr>
          <a:xfrm>
            <a:off x="8299358" y="5486005"/>
            <a:ext cx="2047276" cy="4965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698ED0"/>
                </a:solidFill>
              </a:rPr>
              <a:t>RecommendResBo</a:t>
            </a:r>
            <a:endParaRPr lang="zh-CN" altLang="en-US" sz="1600" dirty="0">
              <a:solidFill>
                <a:srgbClr val="698ED0"/>
              </a:solidFill>
            </a:endParaRPr>
          </a:p>
        </p:txBody>
      </p:sp>
      <p:sp>
        <p:nvSpPr>
          <p:cNvPr id="18" name="矩形: 圆角 17">
            <a:extLst>
              <a:ext uri="{FF2B5EF4-FFF2-40B4-BE49-F238E27FC236}">
                <a16:creationId xmlns:a16="http://schemas.microsoft.com/office/drawing/2014/main" id="{A75938FD-3A3B-4E27-B899-CE9BFC078F8F}"/>
              </a:ext>
            </a:extLst>
          </p:cNvPr>
          <p:cNvSpPr/>
          <p:nvPr/>
        </p:nvSpPr>
        <p:spPr>
          <a:xfrm>
            <a:off x="9960417" y="4847867"/>
            <a:ext cx="2047276" cy="4965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698ED0"/>
                </a:solidFill>
              </a:rPr>
              <a:t>MagnetResBo</a:t>
            </a:r>
            <a:endParaRPr lang="zh-CN" altLang="en-US" sz="1600" dirty="0">
              <a:solidFill>
                <a:srgbClr val="698ED0"/>
              </a:solidFill>
            </a:endParaRPr>
          </a:p>
        </p:txBody>
      </p:sp>
      <p:cxnSp>
        <p:nvCxnSpPr>
          <p:cNvPr id="11" name="直接箭头连接符 10">
            <a:extLst>
              <a:ext uri="{FF2B5EF4-FFF2-40B4-BE49-F238E27FC236}">
                <a16:creationId xmlns:a16="http://schemas.microsoft.com/office/drawing/2014/main" id="{0035336C-C57A-4A50-8739-186A6E8A9147}"/>
              </a:ext>
            </a:extLst>
          </p:cNvPr>
          <p:cNvCxnSpPr>
            <a:stCxn id="16" idx="0"/>
            <a:endCxn id="15" idx="2"/>
          </p:cNvCxnSpPr>
          <p:nvPr/>
        </p:nvCxnSpPr>
        <p:spPr>
          <a:xfrm flipV="1">
            <a:off x="7935580" y="4393095"/>
            <a:ext cx="1661059" cy="389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C987625-CADA-4EF1-BB2A-D8DEB061BACA}"/>
              </a:ext>
            </a:extLst>
          </p:cNvPr>
          <p:cNvCxnSpPr>
            <a:stCxn id="17" idx="0"/>
            <a:endCxn id="15" idx="2"/>
          </p:cNvCxnSpPr>
          <p:nvPr/>
        </p:nvCxnSpPr>
        <p:spPr>
          <a:xfrm flipV="1">
            <a:off x="9322996" y="4393095"/>
            <a:ext cx="273643" cy="1092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950BEE2-E900-4D4C-BF69-505C183F975E}"/>
              </a:ext>
            </a:extLst>
          </p:cNvPr>
          <p:cNvCxnSpPr>
            <a:stCxn id="18" idx="0"/>
            <a:endCxn id="15" idx="2"/>
          </p:cNvCxnSpPr>
          <p:nvPr/>
        </p:nvCxnSpPr>
        <p:spPr>
          <a:xfrm flipH="1" flipV="1">
            <a:off x="9596639" y="4393095"/>
            <a:ext cx="1387416" cy="45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072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深度搜索</a:t>
            </a:r>
            <a:r>
              <a:rPr lang="en-US" altLang="zh-CN" dirty="0"/>
              <a:t>-</a:t>
            </a:r>
            <a:r>
              <a:rPr lang="zh-CN" altLang="en-US" dirty="0"/>
              <a:t>多维排序</a:t>
            </a:r>
            <a:r>
              <a:rPr lang="en-US" altLang="zh-CN" dirty="0"/>
              <a:t>/</a:t>
            </a:r>
            <a:r>
              <a:rPr lang="zh-CN" altLang="en-US" dirty="0"/>
              <a:t>筛选</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918345" y="3522423"/>
            <a:ext cx="6096000" cy="2031325"/>
          </a:xfrm>
          <a:prstGeom prst="rect">
            <a:avLst/>
          </a:prstGeom>
        </p:spPr>
        <p:txBody>
          <a:bodyPr>
            <a:spAutoFit/>
          </a:bodyPr>
          <a:lstStyle/>
          <a:p>
            <a:endParaRPr lang="en-US" altLang="zh-CN" dirty="0"/>
          </a:p>
          <a:p>
            <a:endParaRPr lang="zh-CN" altLang="en-US" dirty="0"/>
          </a:p>
          <a:p>
            <a:pPr marL="285750" indent="-285750">
              <a:buFont typeface="Arial" panose="020B0604020202020204" pitchFamily="34" charset="0"/>
              <a:buChar char="•"/>
            </a:pPr>
            <a:r>
              <a:rPr lang="zh-CN" altLang="en-US" dirty="0"/>
              <a:t>筛选</a:t>
            </a:r>
            <a:r>
              <a:rPr lang="en-US" altLang="zh-CN" dirty="0"/>
              <a:t>-Elastic Search</a:t>
            </a:r>
            <a:r>
              <a:rPr lang="zh-CN" altLang="zh-CN" dirty="0"/>
              <a:t>中</a:t>
            </a:r>
            <a:r>
              <a:rPr lang="en-US" altLang="zh-CN" dirty="0" err="1"/>
              <a:t>BoolQuery</a:t>
            </a:r>
            <a:r>
              <a:rPr lang="zh-CN" altLang="zh-CN" dirty="0"/>
              <a:t>的</a:t>
            </a:r>
            <a:r>
              <a:rPr lang="en-US" altLang="zh-CN" dirty="0"/>
              <a:t>Filter</a:t>
            </a:r>
          </a:p>
          <a:p>
            <a:endParaRPr lang="en-US" altLang="zh-CN" dirty="0"/>
          </a:p>
          <a:p>
            <a:pPr marL="285750" indent="-285750">
              <a:buFont typeface="Arial" panose="020B0604020202020204" pitchFamily="34" charset="0"/>
              <a:buChar char="•"/>
            </a:pPr>
            <a:r>
              <a:rPr lang="zh-CN" altLang="en-US" dirty="0"/>
              <a:t>排序</a:t>
            </a:r>
            <a:r>
              <a:rPr lang="en-US" altLang="zh-CN" dirty="0"/>
              <a:t>-</a:t>
            </a:r>
            <a:r>
              <a:rPr lang="zh-CN" altLang="en-US" dirty="0"/>
              <a:t>指定</a:t>
            </a:r>
            <a:r>
              <a:rPr lang="en-US" altLang="zh-CN" dirty="0"/>
              <a:t>Elastic Search</a:t>
            </a:r>
            <a:r>
              <a:rPr lang="zh-CN" altLang="en-US" dirty="0"/>
              <a:t>中</a:t>
            </a:r>
            <a:r>
              <a:rPr lang="en-US" altLang="zh-CN" dirty="0"/>
              <a:t>Sort</a:t>
            </a:r>
            <a:r>
              <a:rPr lang="zh-CN" altLang="en-US" dirty="0"/>
              <a:t>进行字段配置</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排序重打分</a:t>
            </a:r>
            <a:r>
              <a:rPr lang="en-US" altLang="zh-CN" dirty="0"/>
              <a:t>-</a:t>
            </a:r>
            <a:r>
              <a:rPr lang="zh-CN" altLang="en-US" dirty="0"/>
              <a:t>时间打分模型</a:t>
            </a:r>
            <a:endParaRPr lang="en-US" altLang="zh-CN"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63938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23262"/>
            <a:ext cx="6096000" cy="1477328"/>
          </a:xfrm>
          <a:prstGeom prst="rect">
            <a:avLst/>
          </a:prstGeom>
        </p:spPr>
        <p:txBody>
          <a:bodyPr>
            <a:spAutoFit/>
          </a:bodyPr>
          <a:lstStyle/>
          <a:p>
            <a:pPr marL="285750" indent="-285750">
              <a:buFont typeface="Arial" panose="020B0604020202020204" pitchFamily="34" charset="0"/>
              <a:buChar char="•"/>
            </a:pPr>
            <a:r>
              <a:rPr lang="zh-CN" altLang="en-US" dirty="0"/>
              <a:t>相关性从高到低</a:t>
            </a:r>
            <a:r>
              <a:rPr lang="en-US" altLang="zh-CN" dirty="0"/>
              <a:t>/</a:t>
            </a:r>
            <a:r>
              <a:rPr lang="zh-CN" altLang="en-US" dirty="0"/>
              <a:t>评分从高到低</a:t>
            </a:r>
            <a:r>
              <a:rPr lang="en-US" altLang="zh-CN" dirty="0"/>
              <a:t>/</a:t>
            </a:r>
            <a:r>
              <a:rPr lang="zh-CN" altLang="en-US" dirty="0"/>
              <a:t>时间从近到远</a:t>
            </a:r>
            <a:endParaRPr lang="en-US" altLang="zh-CN" dirty="0"/>
          </a:p>
          <a:p>
            <a:endParaRPr lang="en-US" altLang="zh-CN" dirty="0"/>
          </a:p>
          <a:p>
            <a:pPr marL="285750" indent="-285750">
              <a:buFont typeface="Arial" panose="020B0604020202020204" pitchFamily="34" charset="0"/>
              <a:buChar char="•"/>
            </a:pPr>
            <a:r>
              <a:rPr lang="zh-CN" altLang="en-US" dirty="0"/>
              <a:t>电影</a:t>
            </a:r>
            <a:r>
              <a:rPr lang="en-US" altLang="zh-CN" dirty="0"/>
              <a:t>-</a:t>
            </a:r>
            <a:r>
              <a:rPr lang="zh-CN" altLang="en-US" dirty="0"/>
              <a:t>允许对类型、地区、年份、时长进行多条件筛选</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资讯</a:t>
            </a:r>
            <a:r>
              <a:rPr lang="en-US" altLang="zh-CN" dirty="0"/>
              <a:t>-</a:t>
            </a:r>
            <a:r>
              <a:rPr lang="zh-CN" altLang="en-US" dirty="0"/>
              <a:t>允许对发布时间进行筛选</a:t>
            </a:r>
            <a:endParaRPr lang="en-US" altLang="zh-CN" dirty="0"/>
          </a:p>
        </p:txBody>
      </p:sp>
      <p:pic>
        <p:nvPicPr>
          <p:cNvPr id="2" name="图片 1">
            <a:extLst>
              <a:ext uri="{FF2B5EF4-FFF2-40B4-BE49-F238E27FC236}">
                <a16:creationId xmlns:a16="http://schemas.microsoft.com/office/drawing/2014/main" id="{5C303816-1D20-428B-AA2C-A10FBF388911}"/>
              </a:ext>
            </a:extLst>
          </p:cNvPr>
          <p:cNvPicPr>
            <a:picLocks noChangeAspect="1"/>
          </p:cNvPicPr>
          <p:nvPr/>
        </p:nvPicPr>
        <p:blipFill>
          <a:blip r:embed="rId3"/>
          <a:stretch>
            <a:fillRect/>
          </a:stretch>
        </p:blipFill>
        <p:spPr>
          <a:xfrm>
            <a:off x="6993010" y="2376258"/>
            <a:ext cx="4994329" cy="2833710"/>
          </a:xfrm>
          <a:prstGeom prst="rect">
            <a:avLst/>
          </a:prstGeom>
        </p:spPr>
      </p:pic>
    </p:spTree>
    <p:extLst>
      <p:ext uri="{BB962C8B-B14F-4D97-AF65-F5344CB8AC3E}">
        <p14:creationId xmlns:p14="http://schemas.microsoft.com/office/powerpoint/2010/main" val="3228010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深度搜索</a:t>
            </a:r>
            <a:r>
              <a:rPr lang="en-US" altLang="zh-CN" dirty="0"/>
              <a:t>-</a:t>
            </a:r>
            <a:r>
              <a:rPr lang="zh-CN" altLang="en-US" dirty="0"/>
              <a:t>规则搜索</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4135530"/>
            <a:ext cx="6096000" cy="2031325"/>
          </a:xfrm>
          <a:prstGeom prst="rect">
            <a:avLst/>
          </a:prstGeom>
        </p:spPr>
        <p:txBody>
          <a:bodyPr>
            <a:spAutoFit/>
          </a:bodyPr>
          <a:lstStyle/>
          <a:p>
            <a:endParaRPr lang="en-US" altLang="zh-CN" dirty="0"/>
          </a:p>
          <a:p>
            <a:endParaRPr lang="zh-CN" altLang="en-US" dirty="0"/>
          </a:p>
          <a:p>
            <a:pPr marL="285750" indent="-285750">
              <a:buFont typeface="Arial" panose="020B0604020202020204" pitchFamily="34" charset="0"/>
              <a:buChar char="•"/>
            </a:pPr>
            <a:r>
              <a:rPr lang="zh-CN" altLang="en-US" dirty="0"/>
              <a:t>对搜索关键词进行词法分析</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Elastic Search</a:t>
            </a:r>
            <a:r>
              <a:rPr lang="zh-CN" altLang="en-US" dirty="0"/>
              <a:t>布尔查询</a:t>
            </a:r>
            <a:endParaRPr lang="en-US" altLang="zh-CN" dirty="0"/>
          </a:p>
          <a:p>
            <a:r>
              <a:rPr lang="en-US" altLang="zh-CN" dirty="0"/>
              <a:t>	——</a:t>
            </a:r>
            <a:r>
              <a:rPr lang="zh-CN" altLang="en-US" dirty="0"/>
              <a:t>与（</a:t>
            </a:r>
            <a:r>
              <a:rPr lang="en-US" altLang="zh-CN" dirty="0"/>
              <a:t>Must</a:t>
            </a:r>
            <a:r>
              <a:rPr lang="zh-CN" altLang="en-US" dirty="0"/>
              <a:t>）、或（</a:t>
            </a:r>
            <a:r>
              <a:rPr lang="en-US" altLang="zh-CN" dirty="0"/>
              <a:t>Should</a:t>
            </a:r>
            <a:r>
              <a:rPr lang="zh-CN" altLang="en-US" dirty="0"/>
              <a:t>）、非（</a:t>
            </a:r>
            <a:r>
              <a:rPr lang="en-US" altLang="zh-CN" dirty="0"/>
              <a:t>Must Not</a:t>
            </a:r>
            <a:r>
              <a:rPr lang="zh-CN" altLang="en-US" dirty="0"/>
              <a:t>）</a:t>
            </a:r>
            <a:endParaRPr lang="en-US" altLang="zh-CN" dirty="0"/>
          </a:p>
          <a:p>
            <a:pPr marL="285750" indent="-285750">
              <a:buFont typeface="Arial" panose="020B0604020202020204" pitchFamily="34" charset="0"/>
              <a:buChar char="•"/>
            </a:pPr>
            <a:endParaRPr lang="en-US" altLang="zh-CN"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4105845"/>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23262"/>
            <a:ext cx="6096000" cy="646331"/>
          </a:xfrm>
          <a:prstGeom prst="rect">
            <a:avLst/>
          </a:prstGeom>
        </p:spPr>
        <p:txBody>
          <a:bodyPr>
            <a:spAutoFit/>
          </a:bodyPr>
          <a:lstStyle/>
          <a:p>
            <a:pPr marL="285750" indent="-285750">
              <a:buFont typeface="Arial" panose="020B0604020202020204" pitchFamily="34" charset="0"/>
              <a:buChar char="•"/>
            </a:pPr>
            <a:r>
              <a:rPr lang="zh-CN" altLang="en-US" dirty="0"/>
              <a:t>指定搜索符号规则进行搜索范围限定</a:t>
            </a:r>
            <a:endParaRPr lang="en-US" altLang="zh-CN" dirty="0"/>
          </a:p>
          <a:p>
            <a:pPr marL="285750" indent="-285750">
              <a:buFont typeface="Arial" panose="020B0604020202020204" pitchFamily="34" charset="0"/>
              <a:buChar char="•"/>
            </a:pPr>
            <a:endParaRPr lang="en-US" altLang="zh-CN" dirty="0"/>
          </a:p>
        </p:txBody>
      </p:sp>
      <p:graphicFrame>
        <p:nvGraphicFramePr>
          <p:cNvPr id="2" name="表格 1">
            <a:extLst>
              <a:ext uri="{FF2B5EF4-FFF2-40B4-BE49-F238E27FC236}">
                <a16:creationId xmlns:a16="http://schemas.microsoft.com/office/drawing/2014/main" id="{2CC5903D-95EA-44A2-81E3-8D053DA41CC9}"/>
              </a:ext>
            </a:extLst>
          </p:cNvPr>
          <p:cNvGraphicFramePr>
            <a:graphicFrameLocks noGrp="1"/>
          </p:cNvGraphicFramePr>
          <p:nvPr>
            <p:extLst>
              <p:ext uri="{D42A27DB-BD31-4B8C-83A1-F6EECF244321}">
                <p14:modId xmlns:p14="http://schemas.microsoft.com/office/powerpoint/2010/main" val="2307412331"/>
              </p:ext>
            </p:extLst>
          </p:nvPr>
        </p:nvGraphicFramePr>
        <p:xfrm>
          <a:off x="1254675" y="2341654"/>
          <a:ext cx="6267178" cy="1660559"/>
        </p:xfrm>
        <a:graphic>
          <a:graphicData uri="http://schemas.openxmlformats.org/drawingml/2006/table">
            <a:tbl>
              <a:tblPr firstRow="1" bandRow="1">
                <a:tableStyleId>{5C22544A-7EE6-4342-B048-85BDC9FD1C3A}</a:tableStyleId>
              </a:tblPr>
              <a:tblGrid>
                <a:gridCol w="2212012">
                  <a:extLst>
                    <a:ext uri="{9D8B030D-6E8A-4147-A177-3AD203B41FA5}">
                      <a16:colId xmlns:a16="http://schemas.microsoft.com/office/drawing/2014/main" val="578734111"/>
                    </a:ext>
                  </a:extLst>
                </a:gridCol>
                <a:gridCol w="4055166">
                  <a:extLst>
                    <a:ext uri="{9D8B030D-6E8A-4147-A177-3AD203B41FA5}">
                      <a16:colId xmlns:a16="http://schemas.microsoft.com/office/drawing/2014/main" val="4023166857"/>
                    </a:ext>
                  </a:extLst>
                </a:gridCol>
              </a:tblGrid>
              <a:tr h="328331">
                <a:tc>
                  <a:txBody>
                    <a:bodyPr/>
                    <a:lstStyle/>
                    <a:p>
                      <a:pPr algn="ctr"/>
                      <a:r>
                        <a:rPr lang="zh-CN" altLang="en-US" sz="1600" dirty="0"/>
                        <a:t>规则</a:t>
                      </a:r>
                    </a:p>
                  </a:txBody>
                  <a:tcPr/>
                </a:tc>
                <a:tc>
                  <a:txBody>
                    <a:bodyPr/>
                    <a:lstStyle/>
                    <a:p>
                      <a:pPr algn="ctr"/>
                      <a:r>
                        <a:rPr lang="zh-CN" altLang="en-US" sz="1600" dirty="0"/>
                        <a:t>定义</a:t>
                      </a:r>
                    </a:p>
                  </a:txBody>
                  <a:tcPr/>
                </a:tc>
                <a:extLst>
                  <a:ext uri="{0D108BD9-81ED-4DB2-BD59-A6C34878D82A}">
                    <a16:rowId xmlns:a16="http://schemas.microsoft.com/office/drawing/2014/main" val="3309947958"/>
                  </a:ext>
                </a:extLst>
              </a:tr>
              <a:tr h="303358">
                <a:tc>
                  <a:txBody>
                    <a:bodyPr/>
                    <a:lstStyle/>
                    <a:p>
                      <a:r>
                        <a:rPr lang="en-US" altLang="zh-CN" sz="1400" kern="1200" dirty="0">
                          <a:solidFill>
                            <a:schemeClr val="dk1"/>
                          </a:solidFill>
                          <a:effectLst/>
                          <a:latin typeface="+mn-lt"/>
                          <a:ea typeface="+mn-ea"/>
                          <a:cs typeface="+mn-cs"/>
                        </a:rPr>
                        <a:t>+&lt;Key&gt;</a:t>
                      </a:r>
                      <a:endParaRPr lang="zh-CN" altLang="en-US" sz="1400" dirty="0">
                        <a:latin typeface="+mn-lt"/>
                      </a:endParaRPr>
                    </a:p>
                  </a:txBody>
                  <a:tcPr/>
                </a:tc>
                <a:tc>
                  <a:txBody>
                    <a:bodyPr/>
                    <a:lstStyle/>
                    <a:p>
                      <a:r>
                        <a:rPr lang="en-US" altLang="zh-CN" sz="1400" kern="1200" dirty="0">
                          <a:solidFill>
                            <a:schemeClr val="dk1"/>
                          </a:solidFill>
                          <a:effectLst/>
                          <a:latin typeface="+mn-lt"/>
                          <a:ea typeface="+mn-ea"/>
                          <a:cs typeface="+mn-cs"/>
                        </a:rPr>
                        <a:t>Key</a:t>
                      </a:r>
                      <a:r>
                        <a:rPr lang="zh-CN" altLang="zh-CN" sz="1400" kern="1200" dirty="0">
                          <a:solidFill>
                            <a:schemeClr val="dk1"/>
                          </a:solidFill>
                          <a:effectLst/>
                          <a:latin typeface="+mn-lt"/>
                          <a:ea typeface="+mn-ea"/>
                          <a:cs typeface="+mn-cs"/>
                        </a:rPr>
                        <a:t>必须在查询结果中出现</a:t>
                      </a:r>
                      <a:endParaRPr lang="zh-CN" altLang="en-US" sz="1400" dirty="0">
                        <a:latin typeface="+mn-lt"/>
                      </a:endParaRPr>
                    </a:p>
                  </a:txBody>
                  <a:tcPr/>
                </a:tc>
                <a:extLst>
                  <a:ext uri="{0D108BD9-81ED-4DB2-BD59-A6C34878D82A}">
                    <a16:rowId xmlns:a16="http://schemas.microsoft.com/office/drawing/2014/main" val="3923937209"/>
                  </a:ext>
                </a:extLst>
              </a:tr>
              <a:tr h="303358">
                <a:tc>
                  <a:txBody>
                    <a:bodyPr/>
                    <a:lstStyle/>
                    <a:p>
                      <a:r>
                        <a:rPr lang="en-US" altLang="zh-CN" sz="1400" kern="1200" dirty="0">
                          <a:solidFill>
                            <a:schemeClr val="dk1"/>
                          </a:solidFill>
                          <a:effectLst/>
                          <a:latin typeface="+mn-lt"/>
                          <a:ea typeface="+mn-ea"/>
                          <a:cs typeface="+mn-cs"/>
                        </a:rPr>
                        <a:t>-&lt;Key&gt;</a:t>
                      </a:r>
                      <a:endParaRPr lang="zh-CN" altLang="en-US" sz="1400" dirty="0">
                        <a:latin typeface="+mn-lt"/>
                      </a:endParaRPr>
                    </a:p>
                  </a:txBody>
                  <a:tcPr/>
                </a:tc>
                <a:tc>
                  <a:txBody>
                    <a:bodyPr/>
                    <a:lstStyle/>
                    <a:p>
                      <a:r>
                        <a:rPr lang="en-US" altLang="zh-CN" sz="1400" kern="1200" dirty="0">
                          <a:solidFill>
                            <a:schemeClr val="dk1"/>
                          </a:solidFill>
                          <a:effectLst/>
                          <a:latin typeface="+mn-lt"/>
                          <a:ea typeface="+mn-ea"/>
                          <a:cs typeface="+mn-cs"/>
                        </a:rPr>
                        <a:t>Key</a:t>
                      </a:r>
                      <a:r>
                        <a:rPr lang="zh-CN" altLang="zh-CN" sz="1400" kern="1200" dirty="0">
                          <a:solidFill>
                            <a:schemeClr val="dk1"/>
                          </a:solidFill>
                          <a:effectLst/>
                          <a:latin typeface="+mn-lt"/>
                          <a:ea typeface="+mn-ea"/>
                          <a:cs typeface="+mn-cs"/>
                        </a:rPr>
                        <a:t>不应该在查询结果中出现</a:t>
                      </a:r>
                      <a:endParaRPr lang="zh-CN" altLang="en-US" sz="1400" dirty="0">
                        <a:latin typeface="+mn-lt"/>
                      </a:endParaRPr>
                    </a:p>
                  </a:txBody>
                  <a:tcPr/>
                </a:tc>
                <a:extLst>
                  <a:ext uri="{0D108BD9-81ED-4DB2-BD59-A6C34878D82A}">
                    <a16:rowId xmlns:a16="http://schemas.microsoft.com/office/drawing/2014/main" val="2148201125"/>
                  </a:ext>
                </a:extLst>
              </a:tr>
              <a:tr h="274302">
                <a:tc>
                  <a:txBody>
                    <a:bodyPr/>
                    <a:lstStyle/>
                    <a:p>
                      <a:r>
                        <a:rPr lang="en-US" altLang="zh-CN" sz="1400" kern="1200" dirty="0">
                          <a:solidFill>
                            <a:schemeClr val="dk1"/>
                          </a:solidFill>
                          <a:effectLst/>
                          <a:latin typeface="+mn-lt"/>
                          <a:ea typeface="+mn-ea"/>
                          <a:cs typeface="+mn-cs"/>
                        </a:rPr>
                        <a:t>&lt;Key1&gt;  &lt;Key2&gt;</a:t>
                      </a:r>
                      <a:endParaRPr lang="zh-CN" altLang="en-US" sz="1400" dirty="0">
                        <a:latin typeface="+mn-lt"/>
                      </a:endParaRPr>
                    </a:p>
                  </a:txBody>
                  <a:tcPr/>
                </a:tc>
                <a:tc>
                  <a:txBody>
                    <a:bodyPr/>
                    <a:lstStyle/>
                    <a:p>
                      <a:r>
                        <a:rPr lang="zh-CN" altLang="zh-CN" sz="1400" kern="1200" dirty="0">
                          <a:solidFill>
                            <a:schemeClr val="dk1"/>
                          </a:solidFill>
                          <a:effectLst/>
                          <a:latin typeface="+mn-lt"/>
                          <a:ea typeface="+mn-ea"/>
                          <a:cs typeface="+mn-cs"/>
                        </a:rPr>
                        <a:t>两个关键字匹配任意一个均可</a:t>
                      </a:r>
                      <a:endParaRPr lang="zh-CN" altLang="en-US" sz="1400" dirty="0">
                        <a:latin typeface="+mn-lt"/>
                      </a:endParaRPr>
                    </a:p>
                  </a:txBody>
                  <a:tcPr/>
                </a:tc>
                <a:extLst>
                  <a:ext uri="{0D108BD9-81ED-4DB2-BD59-A6C34878D82A}">
                    <a16:rowId xmlns:a16="http://schemas.microsoft.com/office/drawing/2014/main" val="3647138671"/>
                  </a:ext>
                </a:extLst>
              </a:tr>
              <a:tr h="410879">
                <a:tc>
                  <a:txBody>
                    <a:bodyPr/>
                    <a:lstStyle/>
                    <a:p>
                      <a:r>
                        <a:rPr lang="en-US" altLang="zh-CN" sz="1400" kern="1200" dirty="0">
                          <a:solidFill>
                            <a:schemeClr val="dk1"/>
                          </a:solidFill>
                          <a:effectLst/>
                          <a:latin typeface="+mn-lt"/>
                          <a:ea typeface="+mn-ea"/>
                          <a:cs typeface="+mn-cs"/>
                        </a:rPr>
                        <a:t>:intitle &lt;Key&gt;</a:t>
                      </a:r>
                      <a:endParaRPr lang="zh-CN" altLang="en-US" sz="1400" dirty="0">
                        <a:latin typeface="+mn-lt"/>
                      </a:endParaRPr>
                    </a:p>
                  </a:txBody>
                  <a:tcPr/>
                </a:tc>
                <a:tc>
                  <a:txBody>
                    <a:bodyPr/>
                    <a:lstStyle/>
                    <a:p>
                      <a:r>
                        <a:rPr lang="zh-CN" altLang="zh-CN" sz="1400" kern="1200" dirty="0">
                          <a:solidFill>
                            <a:schemeClr val="dk1"/>
                          </a:solidFill>
                          <a:effectLst/>
                          <a:latin typeface="+mn-lt"/>
                          <a:ea typeface="+mn-ea"/>
                          <a:cs typeface="+mn-cs"/>
                        </a:rPr>
                        <a:t>匹配的查询结果的标题中必须要出现</a:t>
                      </a:r>
                      <a:r>
                        <a:rPr lang="en-US" altLang="zh-CN" sz="1400" kern="1200" dirty="0">
                          <a:solidFill>
                            <a:schemeClr val="dk1"/>
                          </a:solidFill>
                          <a:effectLst/>
                          <a:latin typeface="+mn-lt"/>
                          <a:ea typeface="+mn-ea"/>
                          <a:cs typeface="+mn-cs"/>
                        </a:rPr>
                        <a:t>Key</a:t>
                      </a:r>
                      <a:endParaRPr lang="zh-CN" altLang="en-US" sz="1400" dirty="0">
                        <a:latin typeface="+mn-lt"/>
                      </a:endParaRPr>
                    </a:p>
                  </a:txBody>
                  <a:tcPr/>
                </a:tc>
                <a:extLst>
                  <a:ext uri="{0D108BD9-81ED-4DB2-BD59-A6C34878D82A}">
                    <a16:rowId xmlns:a16="http://schemas.microsoft.com/office/drawing/2014/main" val="2252761443"/>
                  </a:ext>
                </a:extLst>
              </a:tr>
            </a:tbl>
          </a:graphicData>
        </a:graphic>
      </p:graphicFrame>
      <p:sp>
        <p:nvSpPr>
          <p:cNvPr id="11" name="文本框 2">
            <a:extLst>
              <a:ext uri="{FF2B5EF4-FFF2-40B4-BE49-F238E27FC236}">
                <a16:creationId xmlns:a16="http://schemas.microsoft.com/office/drawing/2014/main" id="{9E921653-3B35-4E47-B54E-BFDDD751C00A}"/>
              </a:ext>
            </a:extLst>
          </p:cNvPr>
          <p:cNvSpPr txBox="1">
            <a:spLocks noChangeArrowheads="1"/>
          </p:cNvSpPr>
          <p:nvPr/>
        </p:nvSpPr>
        <p:spPr bwMode="auto">
          <a:xfrm>
            <a:off x="8050695" y="2303032"/>
            <a:ext cx="3634686" cy="353332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"query":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"bool":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"must": [],</a:t>
            </a:r>
            <a:endParaRPr lang="zh-CN" sz="2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            "should": [],</a:t>
            </a:r>
            <a:endParaRPr lang="zh-CN" sz="2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            "filter": [],</a:t>
            </a:r>
            <a:endParaRPr lang="zh-CN" sz="2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err="1">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must_not</a:t>
            </a:r>
            <a:r>
              <a:rPr lang="en-US" sz="1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b="1" kern="100" dirty="0">
              <a:solidFill>
                <a:srgbClr val="698ED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"sort":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"highlight":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effectLst/>
                <a:latin typeface="Times New Roman" panose="02020603050405020304" pitchFamily="18" charset="0"/>
                <a:ea typeface="宋体" panose="02010600030101010101" pitchFamily="2" charset="-122"/>
                <a:cs typeface="Times New Roman" panose="02020603050405020304" pitchFamily="18" charset="0"/>
              </a:rPr>
              <a:t>pre_tags</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"&lt;</a:t>
            </a:r>
            <a:r>
              <a:rPr lang="en-US" sz="1400" kern="100" dirty="0" err="1">
                <a:effectLst/>
                <a:latin typeface="Times New Roman" panose="02020603050405020304" pitchFamily="18" charset="0"/>
                <a:ea typeface="宋体" panose="02010600030101010101" pitchFamily="2" charset="-122"/>
                <a:cs typeface="Times New Roman" panose="02020603050405020304" pitchFamily="18" charset="0"/>
              </a:rPr>
              <a:t>em</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&gt;",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effectLst/>
                <a:latin typeface="Times New Roman" panose="02020603050405020304" pitchFamily="18" charset="0"/>
                <a:ea typeface="宋体" panose="02010600030101010101" pitchFamily="2" charset="-122"/>
                <a:cs typeface="Times New Roman" panose="02020603050405020304" pitchFamily="18" charset="0"/>
              </a:rPr>
              <a:t>post_tags</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"&lt;/</a:t>
            </a:r>
            <a:r>
              <a:rPr lang="en-US" sz="1400" kern="100" dirty="0" err="1">
                <a:effectLst/>
                <a:latin typeface="Times New Roman" panose="02020603050405020304" pitchFamily="18" charset="0"/>
                <a:ea typeface="宋体" panose="02010600030101010101" pitchFamily="2" charset="-122"/>
                <a:cs typeface="Times New Roman" panose="02020603050405020304" pitchFamily="18" charset="0"/>
              </a:rPr>
              <a:t>em</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&gt;",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"fields":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"from": 0,</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"size": 10</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04800" algn="just">
              <a:lnSpc>
                <a:spcPts val="1200"/>
              </a:lnSpc>
              <a:spcBef>
                <a:spcPts val="25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640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深度搜索</a:t>
            </a:r>
            <a:r>
              <a:rPr lang="en-US" altLang="zh-CN" dirty="0"/>
              <a:t>-</a:t>
            </a:r>
            <a:r>
              <a:rPr lang="zh-CN" altLang="en-US" dirty="0"/>
              <a:t>智能补全</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2890877"/>
            <a:ext cx="8610061" cy="3084755"/>
          </a:xfrm>
          <a:prstGeom prst="rect">
            <a:avLst/>
          </a:prstGeom>
        </p:spPr>
        <p:txBody>
          <a:bodyPr wrap="square">
            <a:spAutoFit/>
          </a:bodyPr>
          <a:lstStyle/>
          <a:p>
            <a:pPr>
              <a:lnSpc>
                <a:spcPct val="200000"/>
              </a:lnSpc>
            </a:pPr>
            <a:endParaRPr lang="zh-CN" altLang="en-US" sz="2000"/>
          </a:p>
          <a:p>
            <a:pPr marL="285750" indent="-285750">
              <a:lnSpc>
                <a:spcPct val="200000"/>
              </a:lnSpc>
              <a:buFont typeface="Arial" panose="020B0604020202020204" pitchFamily="34" charset="0"/>
              <a:buChar char="•"/>
            </a:pPr>
            <a:r>
              <a:rPr lang="zh-CN" altLang="en-US" sz="2000"/>
              <a:t>使用</a:t>
            </a:r>
            <a:r>
              <a:rPr lang="en-US" altLang="zh-CN" sz="2000" dirty="0"/>
              <a:t>Completion </a:t>
            </a:r>
            <a:r>
              <a:rPr lang="en-US" altLang="zh-CN" sz="2000" dirty="0" err="1"/>
              <a:t>Suggester</a:t>
            </a:r>
            <a:r>
              <a:rPr lang="zh-CN" altLang="en-US" sz="2000" dirty="0"/>
              <a:t>进行</a:t>
            </a:r>
            <a:r>
              <a:rPr lang="zh-CN" altLang="en-US" sz="2000"/>
              <a:t>前缀匹配</a:t>
            </a:r>
            <a:endParaRPr lang="en-US" altLang="zh-CN" sz="2000" dirty="0"/>
          </a:p>
          <a:p>
            <a:pPr marL="285750" indent="-285750">
              <a:lnSpc>
                <a:spcPct val="200000"/>
              </a:lnSpc>
              <a:buFont typeface="Arial" panose="020B0604020202020204" pitchFamily="34" charset="0"/>
              <a:buChar char="•"/>
            </a:pPr>
            <a:r>
              <a:rPr lang="zh-CN" altLang="en-US" sz="2000" dirty="0"/>
              <a:t>使用</a:t>
            </a:r>
            <a:r>
              <a:rPr lang="en-US" altLang="zh-CN" sz="2000" dirty="0"/>
              <a:t>FST</a:t>
            </a:r>
            <a:r>
              <a:rPr lang="zh-CN" altLang="en-US" sz="2000" dirty="0"/>
              <a:t>提高数据压缩率和</a:t>
            </a:r>
            <a:r>
              <a:rPr lang="zh-CN" altLang="en-US" sz="2000"/>
              <a:t>查询效率</a:t>
            </a:r>
            <a:endParaRPr lang="en-US" altLang="zh-CN" sz="2000" dirty="0"/>
          </a:p>
          <a:p>
            <a:pPr marL="285750" indent="-285750">
              <a:lnSpc>
                <a:spcPct val="200000"/>
              </a:lnSpc>
              <a:buFont typeface="Arial" panose="020B0604020202020204" pitchFamily="34" charset="0"/>
              <a:buChar char="•"/>
            </a:pPr>
            <a:r>
              <a:rPr lang="zh-CN" altLang="en-US" sz="2000" dirty="0"/>
              <a:t>在索引结构的</a:t>
            </a:r>
            <a:r>
              <a:rPr lang="en-US" altLang="zh-CN" sz="2000" dirty="0"/>
              <a:t>title</a:t>
            </a:r>
            <a:r>
              <a:rPr lang="zh-CN" altLang="en-US" sz="2000" dirty="0"/>
              <a:t>字段中新增</a:t>
            </a:r>
            <a:r>
              <a:rPr lang="en-US" altLang="zh-CN" sz="2000" dirty="0"/>
              <a:t>suggest</a:t>
            </a:r>
            <a:r>
              <a:rPr lang="zh-CN" altLang="en-US" sz="2000" dirty="0"/>
              <a:t>域，设置类型</a:t>
            </a:r>
            <a:r>
              <a:rPr lang="zh-CN" altLang="en-US" sz="2000"/>
              <a:t>为</a:t>
            </a:r>
            <a:r>
              <a:rPr lang="en-US" altLang="zh-CN" sz="2000"/>
              <a:t>completion</a:t>
            </a:r>
            <a:endParaRPr lang="en-US" altLang="zh-CN" sz="2000" dirty="0"/>
          </a:p>
          <a:p>
            <a:pPr marL="285750" indent="-285750">
              <a:lnSpc>
                <a:spcPct val="200000"/>
              </a:lnSpc>
              <a:buFont typeface="Arial" panose="020B0604020202020204" pitchFamily="34" charset="0"/>
              <a:buChar char="•"/>
            </a:pPr>
            <a:endParaRPr lang="en-US" altLang="zh-CN" sz="2000"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063875"/>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23262"/>
            <a:ext cx="6096000" cy="400110"/>
          </a:xfrm>
          <a:prstGeom prst="rect">
            <a:avLst/>
          </a:prstGeom>
        </p:spPr>
        <p:txBody>
          <a:bodyPr>
            <a:spAutoFit/>
          </a:bodyPr>
          <a:lstStyle/>
          <a:p>
            <a:pPr marL="285750" indent="-285750">
              <a:buFont typeface="Arial" panose="020B0604020202020204" pitchFamily="34" charset="0"/>
              <a:buChar char="•"/>
            </a:pPr>
            <a:r>
              <a:rPr lang="zh-CN" altLang="en-US" sz="2000" dirty="0"/>
              <a:t>根据搜索框中用户已输入的文字进行智能补全</a:t>
            </a:r>
            <a:endParaRPr lang="en-US" altLang="zh-CN" sz="2000" dirty="0"/>
          </a:p>
        </p:txBody>
      </p:sp>
      <p:pic>
        <p:nvPicPr>
          <p:cNvPr id="11" name="图片 10">
            <a:extLst>
              <a:ext uri="{FF2B5EF4-FFF2-40B4-BE49-F238E27FC236}">
                <a16:creationId xmlns:a16="http://schemas.microsoft.com/office/drawing/2014/main" id="{15FBD94C-9A0E-47B9-8BED-547AD5F46A68}"/>
              </a:ext>
            </a:extLst>
          </p:cNvPr>
          <p:cNvPicPr>
            <a:picLocks noChangeAspect="1"/>
          </p:cNvPicPr>
          <p:nvPr/>
        </p:nvPicPr>
        <p:blipFill>
          <a:blip r:embed="rId3"/>
          <a:stretch>
            <a:fillRect/>
          </a:stretch>
        </p:blipFill>
        <p:spPr>
          <a:xfrm>
            <a:off x="7115212" y="1572618"/>
            <a:ext cx="4436042" cy="2257394"/>
          </a:xfrm>
          <a:prstGeom prst="rect">
            <a:avLst/>
          </a:prstGeom>
        </p:spPr>
      </p:pic>
    </p:spTree>
    <p:extLst>
      <p:ext uri="{BB962C8B-B14F-4D97-AF65-F5344CB8AC3E}">
        <p14:creationId xmlns:p14="http://schemas.microsoft.com/office/powerpoint/2010/main" val="3633100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深度搜索</a:t>
            </a:r>
            <a:r>
              <a:rPr lang="en-US" altLang="zh-CN" dirty="0"/>
              <a:t>-</a:t>
            </a:r>
            <a:r>
              <a:rPr lang="zh-CN" altLang="en-US" dirty="0"/>
              <a:t>搜索指数可视化</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2246769"/>
          </a:xfrm>
          <a:prstGeom prst="rect">
            <a:avLst/>
          </a:prstGeom>
        </p:spPr>
        <p:txBody>
          <a:bodyPr>
            <a:spAutoFit/>
          </a:bodyPr>
          <a:lstStyle/>
          <a:p>
            <a:endParaRPr lang="en-US" altLang="zh-CN" sz="2000" dirty="0"/>
          </a:p>
          <a:p>
            <a:endParaRPr lang="zh-CN" altLang="en-US" sz="2000" dirty="0"/>
          </a:p>
          <a:p>
            <a:pPr marL="285750" indent="-285750">
              <a:buFont typeface="Arial" panose="020B0604020202020204" pitchFamily="34" charset="0"/>
              <a:buChar char="•"/>
            </a:pPr>
            <a:r>
              <a:rPr lang="zh-CN" altLang="en-US" sz="2000" dirty="0"/>
              <a:t>爬取百度指数</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初次爬取</a:t>
            </a:r>
            <a:r>
              <a:rPr lang="en-US" altLang="zh-CN" sz="2000" dirty="0"/>
              <a:t>-</a:t>
            </a:r>
            <a:r>
              <a:rPr lang="zh-CN" altLang="en-US" sz="2000" dirty="0"/>
              <a:t>爬取近</a:t>
            </a:r>
            <a:r>
              <a:rPr lang="en-US" altLang="zh-CN" sz="2000" dirty="0"/>
              <a:t>14</a:t>
            </a:r>
            <a:r>
              <a:rPr lang="zh-CN" altLang="en-US" sz="2000" dirty="0"/>
              <a:t>天的数据</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数据更新</a:t>
            </a:r>
            <a:r>
              <a:rPr lang="en-US" altLang="zh-CN" sz="2000" dirty="0"/>
              <a:t>-</a:t>
            </a:r>
            <a:r>
              <a:rPr lang="zh-CN" altLang="en-US" sz="2000" dirty="0"/>
              <a:t>每天启动脚本爬取</a:t>
            </a:r>
            <a:r>
              <a:rPr lang="en-US" altLang="zh-CN" sz="2000" dirty="0"/>
              <a:t>T-1</a:t>
            </a:r>
            <a:r>
              <a:rPr lang="zh-CN" altLang="en-US" sz="2000" dirty="0"/>
              <a:t>日的数据</a:t>
            </a:r>
            <a:endParaRPr lang="en-US" altLang="zh-CN" sz="2000"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26843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2083693"/>
            <a:ext cx="6096000" cy="400110"/>
          </a:xfrm>
          <a:prstGeom prst="rect">
            <a:avLst/>
          </a:prstGeom>
        </p:spPr>
        <p:txBody>
          <a:bodyPr>
            <a:spAutoFit/>
          </a:bodyPr>
          <a:lstStyle/>
          <a:p>
            <a:pPr marL="285750" indent="-285750">
              <a:buFont typeface="Arial" panose="020B0604020202020204" pitchFamily="34" charset="0"/>
              <a:buChar char="•"/>
            </a:pPr>
            <a:r>
              <a:rPr lang="zh-CN" altLang="en-US" sz="2000" dirty="0"/>
              <a:t>折线图展示近</a:t>
            </a:r>
            <a:r>
              <a:rPr lang="en-US" altLang="zh-CN" sz="2000" dirty="0"/>
              <a:t>7</a:t>
            </a:r>
            <a:r>
              <a:rPr lang="zh-CN" altLang="en-US" sz="2000" dirty="0"/>
              <a:t>日搜索指数，表现电影的热度趋势</a:t>
            </a:r>
            <a:endParaRPr lang="en-US" altLang="zh-CN" sz="2000" dirty="0"/>
          </a:p>
        </p:txBody>
      </p:sp>
      <p:pic>
        <p:nvPicPr>
          <p:cNvPr id="11" name="Picture">
            <a:extLst>
              <a:ext uri="{FF2B5EF4-FFF2-40B4-BE49-F238E27FC236}">
                <a16:creationId xmlns:a16="http://schemas.microsoft.com/office/drawing/2014/main" id="{2252EF6F-1FFF-4BC1-839D-45B62BDF6BB5}"/>
              </a:ext>
            </a:extLst>
          </p:cNvPr>
          <p:cNvPicPr/>
          <p:nvPr/>
        </p:nvPicPr>
        <p:blipFill>
          <a:blip r:embed="rId3"/>
          <a:stretch>
            <a:fillRect/>
          </a:stretch>
        </p:blipFill>
        <p:spPr bwMode="auto">
          <a:xfrm>
            <a:off x="6973411" y="1839773"/>
            <a:ext cx="3882818" cy="3438033"/>
          </a:xfrm>
          <a:prstGeom prst="rect">
            <a:avLst/>
          </a:prstGeom>
          <a:noFill/>
          <a:ln w="9525">
            <a:noFill/>
            <a:headEnd/>
            <a:tailEnd/>
          </a:ln>
        </p:spPr>
      </p:pic>
    </p:spTree>
    <p:extLst>
      <p:ext uri="{BB962C8B-B14F-4D97-AF65-F5344CB8AC3E}">
        <p14:creationId xmlns:p14="http://schemas.microsoft.com/office/powerpoint/2010/main" val="4122019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影评关键字词云</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2246769"/>
          </a:xfrm>
          <a:prstGeom prst="rect">
            <a:avLst/>
          </a:prstGeom>
        </p:spPr>
        <p:txBody>
          <a:bodyPr>
            <a:spAutoFit/>
          </a:bodyPr>
          <a:lstStyle/>
          <a:p>
            <a:endParaRPr lang="en-US" altLang="zh-CN" sz="2000" dirty="0"/>
          </a:p>
          <a:p>
            <a:endParaRPr lang="zh-CN" altLang="en-US" sz="2000" dirty="0"/>
          </a:p>
          <a:p>
            <a:pPr marL="285750" indent="-285750">
              <a:buFont typeface="Arial" panose="020B0604020202020204" pitchFamily="34" charset="0"/>
              <a:buChar char="•"/>
            </a:pPr>
            <a:r>
              <a:rPr lang="zh-CN" altLang="en-US" sz="2000" dirty="0"/>
              <a:t>爬取电影相关影评</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分词、去停用词，将单词按照词频排序</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依据词频生成关键字词云</a:t>
            </a:r>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26843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2083693"/>
            <a:ext cx="6096000" cy="400110"/>
          </a:xfrm>
          <a:prstGeom prst="rect">
            <a:avLst/>
          </a:prstGeom>
        </p:spPr>
        <p:txBody>
          <a:bodyPr>
            <a:spAutoFit/>
          </a:bodyPr>
          <a:lstStyle/>
          <a:p>
            <a:pPr marL="285750" indent="-285750">
              <a:buFont typeface="Arial" panose="020B0604020202020204" pitchFamily="34" charset="0"/>
              <a:buChar char="•"/>
            </a:pPr>
            <a:r>
              <a:rPr lang="zh-CN" altLang="en-US" sz="2000" dirty="0"/>
              <a:t>针对电影相关的影评进行关键词提取和词云可视化</a:t>
            </a:r>
            <a:endParaRPr lang="en-US" altLang="zh-CN" sz="2000" dirty="0"/>
          </a:p>
        </p:txBody>
      </p:sp>
      <p:pic>
        <p:nvPicPr>
          <p:cNvPr id="13" name="Picture">
            <a:extLst>
              <a:ext uri="{FF2B5EF4-FFF2-40B4-BE49-F238E27FC236}">
                <a16:creationId xmlns:a16="http://schemas.microsoft.com/office/drawing/2014/main" id="{55C7A87A-31F3-48A9-BB18-1BD9977652E9}"/>
              </a:ext>
            </a:extLst>
          </p:cNvPr>
          <p:cNvPicPr/>
          <p:nvPr/>
        </p:nvPicPr>
        <p:blipFill>
          <a:blip r:embed="rId3"/>
          <a:stretch>
            <a:fillRect/>
          </a:stretch>
        </p:blipFill>
        <p:spPr bwMode="auto">
          <a:xfrm>
            <a:off x="6993010" y="2083693"/>
            <a:ext cx="4672188" cy="3284351"/>
          </a:xfrm>
          <a:prstGeom prst="rect">
            <a:avLst/>
          </a:prstGeom>
          <a:noFill/>
          <a:ln w="9525">
            <a:noFill/>
            <a:headEnd/>
            <a:tailEnd/>
          </a:ln>
        </p:spPr>
      </p:pic>
    </p:spTree>
    <p:extLst>
      <p:ext uri="{BB962C8B-B14F-4D97-AF65-F5344CB8AC3E}">
        <p14:creationId xmlns:p14="http://schemas.microsoft.com/office/powerpoint/2010/main" val="139013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528E3986-B1B7-4772-8F46-F24D1A350717}"/>
              </a:ext>
            </a:extLst>
          </p:cNvPr>
          <p:cNvSpPr/>
          <p:nvPr/>
        </p:nvSpPr>
        <p:spPr>
          <a:xfrm>
            <a:off x="8289223" y="4716232"/>
            <a:ext cx="805082"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种子</a:t>
            </a:r>
          </a:p>
        </p:txBody>
      </p:sp>
      <p:sp>
        <p:nvSpPr>
          <p:cNvPr id="29" name="矩形: 圆角 28">
            <a:extLst>
              <a:ext uri="{FF2B5EF4-FFF2-40B4-BE49-F238E27FC236}">
                <a16:creationId xmlns:a16="http://schemas.microsoft.com/office/drawing/2014/main" id="{F4C92C3D-0B89-4169-B0EE-B97510DC859A}"/>
              </a:ext>
            </a:extLst>
          </p:cNvPr>
          <p:cNvSpPr/>
          <p:nvPr/>
        </p:nvSpPr>
        <p:spPr>
          <a:xfrm>
            <a:off x="5664846" y="4727032"/>
            <a:ext cx="805082"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资讯</a:t>
            </a:r>
          </a:p>
        </p:txBody>
      </p:sp>
      <p:sp>
        <p:nvSpPr>
          <p:cNvPr id="28" name="矩形: 圆角 27">
            <a:extLst>
              <a:ext uri="{FF2B5EF4-FFF2-40B4-BE49-F238E27FC236}">
                <a16:creationId xmlns:a16="http://schemas.microsoft.com/office/drawing/2014/main" id="{6BF06A1B-A7A8-45C1-AA58-3BFB3E2B929B}"/>
              </a:ext>
            </a:extLst>
          </p:cNvPr>
          <p:cNvSpPr/>
          <p:nvPr/>
        </p:nvSpPr>
        <p:spPr>
          <a:xfrm>
            <a:off x="1980767" y="4726171"/>
            <a:ext cx="861401" cy="40539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电影</a:t>
            </a:r>
          </a:p>
        </p:txBody>
      </p:sp>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项目简介</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grpSp>
        <p:nvGrpSpPr>
          <p:cNvPr id="22" name="组合 21">
            <a:extLst>
              <a:ext uri="{FF2B5EF4-FFF2-40B4-BE49-F238E27FC236}">
                <a16:creationId xmlns:a16="http://schemas.microsoft.com/office/drawing/2014/main" id="{431E2B2E-2031-4C50-B81C-D6D6ADAA73E6}"/>
              </a:ext>
            </a:extLst>
          </p:cNvPr>
          <p:cNvGrpSpPr/>
          <p:nvPr/>
        </p:nvGrpSpPr>
        <p:grpSpPr>
          <a:xfrm>
            <a:off x="427383" y="5059017"/>
            <a:ext cx="3925956" cy="1091824"/>
            <a:chOff x="1162879" y="5138530"/>
            <a:chExt cx="3925956" cy="1091824"/>
          </a:xfrm>
        </p:grpSpPr>
        <p:sp>
          <p:nvSpPr>
            <p:cNvPr id="19" name="矩形: 圆角 18">
              <a:extLst>
                <a:ext uri="{FF2B5EF4-FFF2-40B4-BE49-F238E27FC236}">
                  <a16:creationId xmlns:a16="http://schemas.microsoft.com/office/drawing/2014/main" id="{5427CA14-EE22-480F-88CE-493145BB5320}"/>
                </a:ext>
              </a:extLst>
            </p:cNvPr>
            <p:cNvSpPr/>
            <p:nvPr/>
          </p:nvSpPr>
          <p:spPr>
            <a:xfrm>
              <a:off x="1162879" y="5138530"/>
              <a:ext cx="3925956" cy="10899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809C305-A740-4A93-AD42-C2FEBA6268DE}"/>
                </a:ext>
              </a:extLst>
            </p:cNvPr>
            <p:cNvPicPr>
              <a:picLocks noChangeAspect="1"/>
            </p:cNvPicPr>
            <p:nvPr/>
          </p:nvPicPr>
          <p:blipFill>
            <a:blip r:embed="rId3"/>
            <a:stretch>
              <a:fillRect/>
            </a:stretch>
          </p:blipFill>
          <p:spPr>
            <a:xfrm>
              <a:off x="1563645" y="5221879"/>
              <a:ext cx="751851" cy="588605"/>
            </a:xfrm>
            <a:prstGeom prst="rect">
              <a:avLst/>
            </a:prstGeom>
          </p:spPr>
        </p:pic>
        <p:pic>
          <p:nvPicPr>
            <p:cNvPr id="10" name="图片 9">
              <a:extLst>
                <a:ext uri="{FF2B5EF4-FFF2-40B4-BE49-F238E27FC236}">
                  <a16:creationId xmlns:a16="http://schemas.microsoft.com/office/drawing/2014/main" id="{82D1AEA9-B536-454E-9928-9AB29327F33D}"/>
                </a:ext>
              </a:extLst>
            </p:cNvPr>
            <p:cNvPicPr>
              <a:picLocks noChangeAspect="1"/>
            </p:cNvPicPr>
            <p:nvPr/>
          </p:nvPicPr>
          <p:blipFill>
            <a:blip r:embed="rId4"/>
            <a:stretch>
              <a:fillRect/>
            </a:stretch>
          </p:blipFill>
          <p:spPr>
            <a:xfrm flipH="1">
              <a:off x="4011197" y="5215934"/>
              <a:ext cx="588605" cy="588605"/>
            </a:xfrm>
            <a:prstGeom prst="rect">
              <a:avLst/>
            </a:prstGeom>
          </p:spPr>
        </p:pic>
        <p:pic>
          <p:nvPicPr>
            <p:cNvPr id="12" name="图片 11">
              <a:extLst>
                <a:ext uri="{FF2B5EF4-FFF2-40B4-BE49-F238E27FC236}">
                  <a16:creationId xmlns:a16="http://schemas.microsoft.com/office/drawing/2014/main" id="{50C6AC4D-99A0-40F2-9F43-EAC1FBE700E0}"/>
                </a:ext>
              </a:extLst>
            </p:cNvPr>
            <p:cNvPicPr>
              <a:picLocks noChangeAspect="1"/>
            </p:cNvPicPr>
            <p:nvPr/>
          </p:nvPicPr>
          <p:blipFill>
            <a:blip r:embed="rId5"/>
            <a:stretch>
              <a:fillRect/>
            </a:stretch>
          </p:blipFill>
          <p:spPr>
            <a:xfrm>
              <a:off x="2852414" y="5182674"/>
              <a:ext cx="621865" cy="621865"/>
            </a:xfrm>
            <a:prstGeom prst="rect">
              <a:avLst/>
            </a:prstGeom>
          </p:spPr>
        </p:pic>
        <p:sp>
          <p:nvSpPr>
            <p:cNvPr id="14" name="文本框 13">
              <a:extLst>
                <a:ext uri="{FF2B5EF4-FFF2-40B4-BE49-F238E27FC236}">
                  <a16:creationId xmlns:a16="http://schemas.microsoft.com/office/drawing/2014/main" id="{D8429128-0C27-4E7D-A7D8-D81D85DC0088}"/>
                </a:ext>
              </a:extLst>
            </p:cNvPr>
            <p:cNvSpPr txBox="1"/>
            <p:nvPr/>
          </p:nvSpPr>
          <p:spPr>
            <a:xfrm>
              <a:off x="1695632" y="5920750"/>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6k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部</a:t>
              </a:r>
            </a:p>
          </p:txBody>
        </p:sp>
        <p:sp>
          <p:nvSpPr>
            <p:cNvPr id="15" name="文本框 14">
              <a:extLst>
                <a:ext uri="{FF2B5EF4-FFF2-40B4-BE49-F238E27FC236}">
                  <a16:creationId xmlns:a16="http://schemas.microsoft.com/office/drawing/2014/main" id="{571BCDB4-7356-4539-81B4-D5FB44AF0E58}"/>
                </a:ext>
              </a:extLst>
            </p:cNvPr>
            <p:cNvSpPr txBox="1"/>
            <p:nvPr/>
          </p:nvSpPr>
          <p:spPr>
            <a:xfrm>
              <a:off x="2782291" y="5920749"/>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15k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位</a:t>
              </a:r>
            </a:p>
          </p:txBody>
        </p:sp>
        <p:sp>
          <p:nvSpPr>
            <p:cNvPr id="16" name="文本框 15">
              <a:extLst>
                <a:ext uri="{FF2B5EF4-FFF2-40B4-BE49-F238E27FC236}">
                  <a16:creationId xmlns:a16="http://schemas.microsoft.com/office/drawing/2014/main" id="{3C9432E3-1FE1-405F-B396-412AC00641B1}"/>
                </a:ext>
              </a:extLst>
            </p:cNvPr>
            <p:cNvSpPr txBox="1"/>
            <p:nvPr/>
          </p:nvSpPr>
          <p:spPr>
            <a:xfrm>
              <a:off x="4011197" y="5922577"/>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70w</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grpSp>
        <p:nvGrpSpPr>
          <p:cNvPr id="24" name="组合 23">
            <a:extLst>
              <a:ext uri="{FF2B5EF4-FFF2-40B4-BE49-F238E27FC236}">
                <a16:creationId xmlns:a16="http://schemas.microsoft.com/office/drawing/2014/main" id="{961F9EFD-832B-45FC-A176-8D4E38B87DC3}"/>
              </a:ext>
            </a:extLst>
          </p:cNvPr>
          <p:cNvGrpSpPr/>
          <p:nvPr/>
        </p:nvGrpSpPr>
        <p:grpSpPr>
          <a:xfrm>
            <a:off x="5559944" y="5059017"/>
            <a:ext cx="1172377" cy="1089995"/>
            <a:chOff x="6295440" y="5138530"/>
            <a:chExt cx="1172377" cy="1089995"/>
          </a:xfrm>
        </p:grpSpPr>
        <p:sp>
          <p:nvSpPr>
            <p:cNvPr id="20" name="矩形: 圆角 19">
              <a:extLst>
                <a:ext uri="{FF2B5EF4-FFF2-40B4-BE49-F238E27FC236}">
                  <a16:creationId xmlns:a16="http://schemas.microsoft.com/office/drawing/2014/main" id="{37BD5C90-0514-493D-9777-BA1ECBE0299A}"/>
                </a:ext>
              </a:extLst>
            </p:cNvPr>
            <p:cNvSpPr/>
            <p:nvPr/>
          </p:nvSpPr>
          <p:spPr>
            <a:xfrm>
              <a:off x="6295440" y="5138530"/>
              <a:ext cx="1059517" cy="10807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4A36A24D-D1D1-4583-92AA-42115834588A}"/>
                </a:ext>
              </a:extLst>
            </p:cNvPr>
            <p:cNvPicPr>
              <a:picLocks noChangeAspect="1"/>
            </p:cNvPicPr>
            <p:nvPr/>
          </p:nvPicPr>
          <p:blipFill>
            <a:blip r:embed="rId6"/>
            <a:stretch>
              <a:fillRect/>
            </a:stretch>
          </p:blipFill>
          <p:spPr>
            <a:xfrm>
              <a:off x="6526801" y="5202552"/>
              <a:ext cx="588605" cy="588605"/>
            </a:xfrm>
            <a:prstGeom prst="rect">
              <a:avLst/>
            </a:prstGeom>
          </p:spPr>
        </p:pic>
        <p:sp>
          <p:nvSpPr>
            <p:cNvPr id="17" name="文本框 16">
              <a:extLst>
                <a:ext uri="{FF2B5EF4-FFF2-40B4-BE49-F238E27FC236}">
                  <a16:creationId xmlns:a16="http://schemas.microsoft.com/office/drawing/2014/main" id="{A17703EC-CEEB-49A9-9CDD-70997E5ECC61}"/>
                </a:ext>
              </a:extLst>
            </p:cNvPr>
            <p:cNvSpPr txBox="1"/>
            <p:nvPr/>
          </p:nvSpPr>
          <p:spPr>
            <a:xfrm>
              <a:off x="6526801" y="5920748"/>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3w</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grpSp>
        <p:nvGrpSpPr>
          <p:cNvPr id="26" name="组合 25">
            <a:extLst>
              <a:ext uri="{FF2B5EF4-FFF2-40B4-BE49-F238E27FC236}">
                <a16:creationId xmlns:a16="http://schemas.microsoft.com/office/drawing/2014/main" id="{0069A306-5428-4FAC-AC6B-B8648DFEAD89}"/>
              </a:ext>
            </a:extLst>
          </p:cNvPr>
          <p:cNvGrpSpPr/>
          <p:nvPr/>
        </p:nvGrpSpPr>
        <p:grpSpPr>
          <a:xfrm>
            <a:off x="8170287" y="5059016"/>
            <a:ext cx="1173594" cy="1089995"/>
            <a:chOff x="8809827" y="5138529"/>
            <a:chExt cx="1173594" cy="1089995"/>
          </a:xfrm>
        </p:grpSpPr>
        <p:sp>
          <p:nvSpPr>
            <p:cNvPr id="21" name="矩形: 圆角 20">
              <a:extLst>
                <a:ext uri="{FF2B5EF4-FFF2-40B4-BE49-F238E27FC236}">
                  <a16:creationId xmlns:a16="http://schemas.microsoft.com/office/drawing/2014/main" id="{D263C821-55D9-4082-A47C-C7DCA1119990}"/>
                </a:ext>
              </a:extLst>
            </p:cNvPr>
            <p:cNvSpPr/>
            <p:nvPr/>
          </p:nvSpPr>
          <p:spPr>
            <a:xfrm>
              <a:off x="8809827" y="5138529"/>
              <a:ext cx="1059517" cy="10807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9477E3A-3EBB-4887-A7BE-4901833259D5}"/>
                </a:ext>
              </a:extLst>
            </p:cNvPr>
            <p:cNvPicPr>
              <a:picLocks noChangeAspect="1"/>
            </p:cNvPicPr>
            <p:nvPr/>
          </p:nvPicPr>
          <p:blipFill>
            <a:blip r:embed="rId7"/>
            <a:stretch>
              <a:fillRect/>
            </a:stretch>
          </p:blipFill>
          <p:spPr>
            <a:xfrm>
              <a:off x="9052344" y="5255584"/>
              <a:ext cx="535678" cy="535678"/>
            </a:xfrm>
            <a:prstGeom prst="rect">
              <a:avLst/>
            </a:prstGeom>
          </p:spPr>
        </p:pic>
        <p:sp>
          <p:nvSpPr>
            <p:cNvPr id="18" name="文本框 17">
              <a:extLst>
                <a:ext uri="{FF2B5EF4-FFF2-40B4-BE49-F238E27FC236}">
                  <a16:creationId xmlns:a16="http://schemas.microsoft.com/office/drawing/2014/main" id="{C8A7A2F9-9CD9-40EB-B93E-2D4CA2B27D60}"/>
                </a:ext>
              </a:extLst>
            </p:cNvPr>
            <p:cNvSpPr txBox="1"/>
            <p:nvPr/>
          </p:nvSpPr>
          <p:spPr>
            <a:xfrm>
              <a:off x="9042405" y="5920747"/>
              <a:ext cx="94101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Calibri" panose="020F0502020204030204" pitchFamily="34" charset="0"/>
                </a:rPr>
                <a:t>2k</a:t>
              </a:r>
              <a:r>
                <a:rPr lang="zh-CN" altLang="en-US" sz="1400" dirty="0">
                  <a:latin typeface="微软雅黑" panose="020B0503020204020204" pitchFamily="34" charset="-122"/>
                  <a:ea typeface="微软雅黑" panose="020B0503020204020204" pitchFamily="34" charset="-122"/>
                  <a:cs typeface="Calibri" panose="020F0502020204030204" pitchFamily="34" charset="0"/>
                </a:rPr>
                <a:t>条</a:t>
              </a:r>
            </a:p>
          </p:txBody>
        </p:sp>
      </p:grpSp>
      <p:sp>
        <p:nvSpPr>
          <p:cNvPr id="31" name="矩形: 圆角 30">
            <a:extLst>
              <a:ext uri="{FF2B5EF4-FFF2-40B4-BE49-F238E27FC236}">
                <a16:creationId xmlns:a16="http://schemas.microsoft.com/office/drawing/2014/main" id="{5DAD2509-152A-4024-AB81-CA56A53AB5E5}"/>
              </a:ext>
            </a:extLst>
          </p:cNvPr>
          <p:cNvSpPr/>
          <p:nvPr/>
        </p:nvSpPr>
        <p:spPr>
          <a:xfrm>
            <a:off x="1580000" y="3519341"/>
            <a:ext cx="2112823"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数据加工</a:t>
            </a:r>
          </a:p>
        </p:txBody>
      </p:sp>
      <p:sp>
        <p:nvSpPr>
          <p:cNvPr id="32" name="矩形: 圆角 31">
            <a:extLst>
              <a:ext uri="{FF2B5EF4-FFF2-40B4-BE49-F238E27FC236}">
                <a16:creationId xmlns:a16="http://schemas.microsoft.com/office/drawing/2014/main" id="{805CF076-5733-45AF-A0BA-E0CF2615B1FE}"/>
              </a:ext>
            </a:extLst>
          </p:cNvPr>
          <p:cNvSpPr/>
          <p:nvPr/>
        </p:nvSpPr>
        <p:spPr>
          <a:xfrm>
            <a:off x="6379910" y="3509501"/>
            <a:ext cx="2112823"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搜索引擎</a:t>
            </a:r>
          </a:p>
        </p:txBody>
      </p:sp>
      <p:cxnSp>
        <p:nvCxnSpPr>
          <p:cNvPr id="34" name="直接连接符 33">
            <a:extLst>
              <a:ext uri="{FF2B5EF4-FFF2-40B4-BE49-F238E27FC236}">
                <a16:creationId xmlns:a16="http://schemas.microsoft.com/office/drawing/2014/main" id="{61AA3170-7CEF-451D-8F5A-6421853ECBB5}"/>
              </a:ext>
            </a:extLst>
          </p:cNvPr>
          <p:cNvCxnSpPr>
            <a:cxnSpLocks/>
            <a:stCxn id="32" idx="2"/>
            <a:endCxn id="28" idx="0"/>
          </p:cNvCxnSpPr>
          <p:nvPr/>
        </p:nvCxnSpPr>
        <p:spPr>
          <a:xfrm flipH="1">
            <a:off x="2411468" y="4098106"/>
            <a:ext cx="5024854" cy="628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7DD22D0-4518-48D4-A7DE-066F963F451A}"/>
              </a:ext>
            </a:extLst>
          </p:cNvPr>
          <p:cNvCxnSpPr>
            <a:stCxn id="29" idx="0"/>
            <a:endCxn id="32" idx="2"/>
          </p:cNvCxnSpPr>
          <p:nvPr/>
        </p:nvCxnSpPr>
        <p:spPr>
          <a:xfrm flipV="1">
            <a:off x="6067387" y="4098106"/>
            <a:ext cx="1368935" cy="628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410700F-246A-4B28-B337-A23709F5FFAD}"/>
              </a:ext>
            </a:extLst>
          </p:cNvPr>
          <p:cNvCxnSpPr>
            <a:stCxn id="30" idx="0"/>
            <a:endCxn id="32" idx="2"/>
          </p:cNvCxnSpPr>
          <p:nvPr/>
        </p:nvCxnSpPr>
        <p:spPr>
          <a:xfrm flipH="1" flipV="1">
            <a:off x="7436322" y="4098106"/>
            <a:ext cx="1255442" cy="618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0E6B1DB-3012-47D8-89D7-BE0D401B5F05}"/>
              </a:ext>
            </a:extLst>
          </p:cNvPr>
          <p:cNvCxnSpPr>
            <a:stCxn id="30" idx="0"/>
            <a:endCxn id="31" idx="2"/>
          </p:cNvCxnSpPr>
          <p:nvPr/>
        </p:nvCxnSpPr>
        <p:spPr>
          <a:xfrm flipH="1" flipV="1">
            <a:off x="2636412" y="4107946"/>
            <a:ext cx="6055352" cy="608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0184522-A975-4E34-8FD5-850EF940AF90}"/>
              </a:ext>
            </a:extLst>
          </p:cNvPr>
          <p:cNvCxnSpPr>
            <a:stCxn id="29" idx="0"/>
            <a:endCxn id="31" idx="2"/>
          </p:cNvCxnSpPr>
          <p:nvPr/>
        </p:nvCxnSpPr>
        <p:spPr>
          <a:xfrm flipH="1" flipV="1">
            <a:off x="2636412" y="4107946"/>
            <a:ext cx="3430975" cy="61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6348332-6A0C-4766-B8E8-4438EED9B5D8}"/>
              </a:ext>
            </a:extLst>
          </p:cNvPr>
          <p:cNvCxnSpPr>
            <a:stCxn id="28" idx="0"/>
            <a:endCxn id="31" idx="2"/>
          </p:cNvCxnSpPr>
          <p:nvPr/>
        </p:nvCxnSpPr>
        <p:spPr>
          <a:xfrm flipV="1">
            <a:off x="2411468" y="4107946"/>
            <a:ext cx="224944" cy="618225"/>
          </a:xfrm>
          <a:prstGeom prst="line">
            <a:avLst/>
          </a:prstGeom>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6119832C-2735-481E-9662-135B8820FC36}"/>
              </a:ext>
            </a:extLst>
          </p:cNvPr>
          <p:cNvSpPr/>
          <p:nvPr/>
        </p:nvSpPr>
        <p:spPr>
          <a:xfrm>
            <a:off x="6843358" y="1897952"/>
            <a:ext cx="1207606"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智能补全</a:t>
            </a:r>
          </a:p>
        </p:txBody>
      </p:sp>
      <p:sp>
        <p:nvSpPr>
          <p:cNvPr id="57" name="矩形: 圆角 56">
            <a:extLst>
              <a:ext uri="{FF2B5EF4-FFF2-40B4-BE49-F238E27FC236}">
                <a16:creationId xmlns:a16="http://schemas.microsoft.com/office/drawing/2014/main" id="{461D1FF5-88DD-48EF-BAAF-09F4F6E8197F}"/>
              </a:ext>
            </a:extLst>
          </p:cNvPr>
          <p:cNvSpPr/>
          <p:nvPr/>
        </p:nvSpPr>
        <p:spPr>
          <a:xfrm>
            <a:off x="5477529" y="1903943"/>
            <a:ext cx="1207606"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规则搜索</a:t>
            </a:r>
          </a:p>
        </p:txBody>
      </p:sp>
      <p:sp>
        <p:nvSpPr>
          <p:cNvPr id="58" name="矩形: 圆角 57">
            <a:extLst>
              <a:ext uri="{FF2B5EF4-FFF2-40B4-BE49-F238E27FC236}">
                <a16:creationId xmlns:a16="http://schemas.microsoft.com/office/drawing/2014/main" id="{25F3A310-CCE3-4644-BF3C-03EF53D43727}"/>
              </a:ext>
            </a:extLst>
          </p:cNvPr>
          <p:cNvSpPr/>
          <p:nvPr/>
        </p:nvSpPr>
        <p:spPr>
          <a:xfrm>
            <a:off x="6379909" y="2537364"/>
            <a:ext cx="2112823"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深度搜索</a:t>
            </a:r>
          </a:p>
        </p:txBody>
      </p:sp>
      <p:sp>
        <p:nvSpPr>
          <p:cNvPr id="59" name="矩形: 圆角 58">
            <a:extLst>
              <a:ext uri="{FF2B5EF4-FFF2-40B4-BE49-F238E27FC236}">
                <a16:creationId xmlns:a16="http://schemas.microsoft.com/office/drawing/2014/main" id="{FD858F34-093A-47A7-B52E-EE6105B63186}"/>
              </a:ext>
            </a:extLst>
          </p:cNvPr>
          <p:cNvSpPr/>
          <p:nvPr/>
        </p:nvSpPr>
        <p:spPr>
          <a:xfrm>
            <a:off x="1580000" y="2575901"/>
            <a:ext cx="2112823"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深度分析</a:t>
            </a:r>
          </a:p>
        </p:txBody>
      </p:sp>
      <p:cxnSp>
        <p:nvCxnSpPr>
          <p:cNvPr id="65" name="直接箭头连接符 64">
            <a:extLst>
              <a:ext uri="{FF2B5EF4-FFF2-40B4-BE49-F238E27FC236}">
                <a16:creationId xmlns:a16="http://schemas.microsoft.com/office/drawing/2014/main" id="{90A6D13F-7AC6-4B09-AC21-1369B8DB218C}"/>
              </a:ext>
            </a:extLst>
          </p:cNvPr>
          <p:cNvCxnSpPr>
            <a:stCxn id="31" idx="0"/>
            <a:endCxn id="59" idx="2"/>
          </p:cNvCxnSpPr>
          <p:nvPr/>
        </p:nvCxnSpPr>
        <p:spPr>
          <a:xfrm flipV="1">
            <a:off x="2636412" y="3164506"/>
            <a:ext cx="0" cy="354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6BA5FDB-B4CE-4BBE-9800-BC0FB00A993F}"/>
              </a:ext>
            </a:extLst>
          </p:cNvPr>
          <p:cNvCxnSpPr>
            <a:stCxn id="32" idx="0"/>
            <a:endCxn id="58" idx="2"/>
          </p:cNvCxnSpPr>
          <p:nvPr/>
        </p:nvCxnSpPr>
        <p:spPr>
          <a:xfrm flipH="1" flipV="1">
            <a:off x="7436321" y="3125969"/>
            <a:ext cx="1" cy="383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CA76F24A-0A94-4858-8F34-8C1A51F8859B}"/>
              </a:ext>
            </a:extLst>
          </p:cNvPr>
          <p:cNvSpPr/>
          <p:nvPr/>
        </p:nvSpPr>
        <p:spPr>
          <a:xfrm>
            <a:off x="8199248" y="1901360"/>
            <a:ext cx="1533623"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搜索指数可视化</a:t>
            </a:r>
          </a:p>
        </p:txBody>
      </p:sp>
      <p:sp>
        <p:nvSpPr>
          <p:cNvPr id="74" name="矩形: 圆角 73">
            <a:extLst>
              <a:ext uri="{FF2B5EF4-FFF2-40B4-BE49-F238E27FC236}">
                <a16:creationId xmlns:a16="http://schemas.microsoft.com/office/drawing/2014/main" id="{52A4E039-A443-48E7-8B47-76BBD5534691}"/>
              </a:ext>
            </a:extLst>
          </p:cNvPr>
          <p:cNvSpPr/>
          <p:nvPr/>
        </p:nvSpPr>
        <p:spPr>
          <a:xfrm>
            <a:off x="7054186" y="1327333"/>
            <a:ext cx="2678685"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查询分发与结果整合</a:t>
            </a:r>
          </a:p>
        </p:txBody>
      </p:sp>
      <p:sp>
        <p:nvSpPr>
          <p:cNvPr id="75" name="矩形: 圆角 74">
            <a:extLst>
              <a:ext uri="{FF2B5EF4-FFF2-40B4-BE49-F238E27FC236}">
                <a16:creationId xmlns:a16="http://schemas.microsoft.com/office/drawing/2014/main" id="{3AE0A09D-C571-4787-BC54-B929094BA614}"/>
              </a:ext>
            </a:extLst>
          </p:cNvPr>
          <p:cNvSpPr/>
          <p:nvPr/>
        </p:nvSpPr>
        <p:spPr>
          <a:xfrm>
            <a:off x="5458857" y="1330271"/>
            <a:ext cx="1454074"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多维排序</a:t>
            </a:r>
            <a:r>
              <a:rPr lang="en-US" altLang="zh-CN" sz="1400" dirty="0">
                <a:solidFill>
                  <a:srgbClr val="698ED0"/>
                </a:solidFill>
              </a:rPr>
              <a:t>/</a:t>
            </a:r>
            <a:r>
              <a:rPr lang="zh-CN" altLang="en-US" sz="1400" dirty="0">
                <a:solidFill>
                  <a:srgbClr val="698ED0"/>
                </a:solidFill>
              </a:rPr>
              <a:t>筛选</a:t>
            </a:r>
          </a:p>
        </p:txBody>
      </p:sp>
      <p:sp>
        <p:nvSpPr>
          <p:cNvPr id="76" name="矩形: 圆角 75">
            <a:extLst>
              <a:ext uri="{FF2B5EF4-FFF2-40B4-BE49-F238E27FC236}">
                <a16:creationId xmlns:a16="http://schemas.microsoft.com/office/drawing/2014/main" id="{2260F822-3E42-48B4-9058-BC2B3E8E99C4}"/>
              </a:ext>
            </a:extLst>
          </p:cNvPr>
          <p:cNvSpPr/>
          <p:nvPr/>
        </p:nvSpPr>
        <p:spPr>
          <a:xfrm>
            <a:off x="1722433" y="1901234"/>
            <a:ext cx="1533622"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影评关键字词云</a:t>
            </a:r>
          </a:p>
        </p:txBody>
      </p:sp>
      <p:sp>
        <p:nvSpPr>
          <p:cNvPr id="77" name="矩形: 圆角 76">
            <a:extLst>
              <a:ext uri="{FF2B5EF4-FFF2-40B4-BE49-F238E27FC236}">
                <a16:creationId xmlns:a16="http://schemas.microsoft.com/office/drawing/2014/main" id="{34A3EB3C-C438-4A69-B8EE-BCCC31E54E24}"/>
              </a:ext>
            </a:extLst>
          </p:cNvPr>
          <p:cNvSpPr/>
          <p:nvPr/>
        </p:nvSpPr>
        <p:spPr>
          <a:xfrm>
            <a:off x="298174" y="1897286"/>
            <a:ext cx="1335609"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猜你喜欢推荐</a:t>
            </a:r>
          </a:p>
        </p:txBody>
      </p:sp>
      <p:sp>
        <p:nvSpPr>
          <p:cNvPr id="78" name="矩形: 圆角 77">
            <a:extLst>
              <a:ext uri="{FF2B5EF4-FFF2-40B4-BE49-F238E27FC236}">
                <a16:creationId xmlns:a16="http://schemas.microsoft.com/office/drawing/2014/main" id="{3599897C-99D7-4303-A2E7-1A02B5D61133}"/>
              </a:ext>
            </a:extLst>
          </p:cNvPr>
          <p:cNvSpPr/>
          <p:nvPr/>
        </p:nvSpPr>
        <p:spPr>
          <a:xfrm>
            <a:off x="3336737" y="1904642"/>
            <a:ext cx="1533623"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同类型电影对比</a:t>
            </a:r>
          </a:p>
        </p:txBody>
      </p:sp>
      <p:sp>
        <p:nvSpPr>
          <p:cNvPr id="79" name="矩形: 圆角 78">
            <a:extLst>
              <a:ext uri="{FF2B5EF4-FFF2-40B4-BE49-F238E27FC236}">
                <a16:creationId xmlns:a16="http://schemas.microsoft.com/office/drawing/2014/main" id="{45742D66-252F-4167-A736-78330AE452A9}"/>
              </a:ext>
            </a:extLst>
          </p:cNvPr>
          <p:cNvSpPr/>
          <p:nvPr/>
        </p:nvSpPr>
        <p:spPr>
          <a:xfrm>
            <a:off x="2012773" y="1320676"/>
            <a:ext cx="2836503"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基于知识图谱的自动问答</a:t>
            </a:r>
          </a:p>
        </p:txBody>
      </p:sp>
      <p:sp>
        <p:nvSpPr>
          <p:cNvPr id="80" name="矩形: 圆角 79">
            <a:extLst>
              <a:ext uri="{FF2B5EF4-FFF2-40B4-BE49-F238E27FC236}">
                <a16:creationId xmlns:a16="http://schemas.microsoft.com/office/drawing/2014/main" id="{E13BD57D-AA27-4CB6-92D5-6A512092D181}"/>
              </a:ext>
            </a:extLst>
          </p:cNvPr>
          <p:cNvSpPr/>
          <p:nvPr/>
        </p:nvSpPr>
        <p:spPr>
          <a:xfrm>
            <a:off x="298174" y="1323614"/>
            <a:ext cx="1583283"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关系图谱可视化</a:t>
            </a:r>
          </a:p>
        </p:txBody>
      </p:sp>
      <p:sp>
        <p:nvSpPr>
          <p:cNvPr id="83" name="矩形: 圆角 82">
            <a:extLst>
              <a:ext uri="{FF2B5EF4-FFF2-40B4-BE49-F238E27FC236}">
                <a16:creationId xmlns:a16="http://schemas.microsoft.com/office/drawing/2014/main" id="{C6A16B7E-127B-43DC-B913-719A7669F08A}"/>
              </a:ext>
            </a:extLst>
          </p:cNvPr>
          <p:cNvSpPr/>
          <p:nvPr/>
        </p:nvSpPr>
        <p:spPr>
          <a:xfrm>
            <a:off x="10032324" y="2523113"/>
            <a:ext cx="1546550" cy="588605"/>
          </a:xfrm>
          <a:prstGeom prst="roundRect">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辅助功能</a:t>
            </a:r>
          </a:p>
        </p:txBody>
      </p:sp>
      <p:sp>
        <p:nvSpPr>
          <p:cNvPr id="84" name="矩形: 圆角 83">
            <a:extLst>
              <a:ext uri="{FF2B5EF4-FFF2-40B4-BE49-F238E27FC236}">
                <a16:creationId xmlns:a16="http://schemas.microsoft.com/office/drawing/2014/main" id="{64BDBE90-A583-4459-A38B-E826F97BED2E}"/>
              </a:ext>
            </a:extLst>
          </p:cNvPr>
          <p:cNvSpPr/>
          <p:nvPr/>
        </p:nvSpPr>
        <p:spPr>
          <a:xfrm>
            <a:off x="10272706" y="3820767"/>
            <a:ext cx="1147495"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相关搜索</a:t>
            </a:r>
            <a:endParaRPr lang="en-US" altLang="zh-CN" sz="1400" dirty="0">
              <a:solidFill>
                <a:srgbClr val="698ED0"/>
              </a:solidFill>
            </a:endParaRPr>
          </a:p>
        </p:txBody>
      </p:sp>
      <p:sp>
        <p:nvSpPr>
          <p:cNvPr id="85" name="矩形: 圆角 84">
            <a:extLst>
              <a:ext uri="{FF2B5EF4-FFF2-40B4-BE49-F238E27FC236}">
                <a16:creationId xmlns:a16="http://schemas.microsoft.com/office/drawing/2014/main" id="{DC6C603F-172E-4AEA-B657-9E0DAE143489}"/>
              </a:ext>
            </a:extLst>
          </p:cNvPr>
          <p:cNvSpPr/>
          <p:nvPr/>
        </p:nvSpPr>
        <p:spPr>
          <a:xfrm>
            <a:off x="10278631" y="3296963"/>
            <a:ext cx="1147494"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搜索热榜</a:t>
            </a:r>
            <a:endParaRPr lang="en-US" altLang="zh-CN" sz="1400" dirty="0">
              <a:solidFill>
                <a:srgbClr val="698ED0"/>
              </a:solidFill>
            </a:endParaRPr>
          </a:p>
        </p:txBody>
      </p:sp>
      <p:sp>
        <p:nvSpPr>
          <p:cNvPr id="86" name="矩形: 圆角 85">
            <a:extLst>
              <a:ext uri="{FF2B5EF4-FFF2-40B4-BE49-F238E27FC236}">
                <a16:creationId xmlns:a16="http://schemas.microsoft.com/office/drawing/2014/main" id="{BA8D7E8E-5751-4480-871B-D3A946A00E33}"/>
              </a:ext>
            </a:extLst>
          </p:cNvPr>
          <p:cNvSpPr/>
          <p:nvPr/>
        </p:nvSpPr>
        <p:spPr>
          <a:xfrm>
            <a:off x="10272707" y="4344571"/>
            <a:ext cx="1147494" cy="4053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698ED0"/>
                </a:solidFill>
              </a:rPr>
              <a:t>相关明星</a:t>
            </a:r>
            <a:endParaRPr lang="en-US" altLang="zh-CN" sz="1400" dirty="0">
              <a:solidFill>
                <a:srgbClr val="698ED0"/>
              </a:solidFill>
            </a:endParaRPr>
          </a:p>
        </p:txBody>
      </p:sp>
    </p:spTree>
    <p:extLst>
      <p:ext uri="{BB962C8B-B14F-4D97-AF65-F5344CB8AC3E}">
        <p14:creationId xmlns:p14="http://schemas.microsoft.com/office/powerpoint/2010/main" val="289039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同类型电影对比</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646331"/>
          </a:xfrm>
          <a:prstGeom prst="rect">
            <a:avLst/>
          </a:prstGeom>
        </p:spPr>
        <p:txBody>
          <a:bodyPr>
            <a:spAutoFit/>
          </a:bodyPr>
          <a:lstStyle/>
          <a:p>
            <a:endParaRPr lang="en-US" altLang="zh-CN" dirty="0"/>
          </a:p>
          <a:p>
            <a:endParaRPr lang="zh-CN" altLang="en-US"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26843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92418"/>
            <a:ext cx="6096000" cy="1015663"/>
          </a:xfrm>
          <a:prstGeom prst="rect">
            <a:avLst/>
          </a:prstGeom>
        </p:spPr>
        <p:txBody>
          <a:bodyPr>
            <a:spAutoFit/>
          </a:bodyPr>
          <a:lstStyle/>
          <a:p>
            <a:pPr marL="285750" indent="-285750">
              <a:buFont typeface="Arial" panose="020B0604020202020204" pitchFamily="34" charset="0"/>
              <a:buChar char="•"/>
            </a:pPr>
            <a:r>
              <a:rPr lang="zh-CN" altLang="en-US" sz="2000" dirty="0"/>
              <a:t>将电影与同类型电影进行对比</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三个维度：电影评分、评分人数、近期热度</a:t>
            </a:r>
            <a:endParaRPr lang="en-US" altLang="zh-CN" sz="20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81E828D-C4D4-4ADE-BFAB-3934082D2EA7}"/>
                  </a:ext>
                </a:extLst>
              </p:cNvPr>
              <p:cNvSpPr/>
              <p:nvPr/>
            </p:nvSpPr>
            <p:spPr>
              <a:xfrm>
                <a:off x="-52177" y="4165560"/>
                <a:ext cx="7994374" cy="657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a:latin typeface="Cambria Math" panose="02040503050406030204" pitchFamily="18" charset="0"/>
                        </a:rPr>
                        <m:t>电</m:t>
                      </m:r>
                      <m:r>
                        <a:rPr lang="zh-CN" altLang="en-US" sz="1400" i="0">
                          <a:latin typeface="Cambria Math" panose="02040503050406030204" pitchFamily="18" charset="0"/>
                        </a:rPr>
                        <m:t>影评分</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评</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分</m:t>
                              </m:r>
                            </m:e>
                            <m:sub>
                              <m:r>
                                <a:rPr lang="zh-CN" altLang="en-US" sz="1400" i="1">
                                  <a:latin typeface="Cambria Math" panose="02040503050406030204" pitchFamily="18" charset="0"/>
                                </a:rPr>
                                <m:t>𝐼𝑀𝐷𝐵</m:t>
                              </m:r>
                            </m:sub>
                          </m:sSub>
                          <m:r>
                            <a:rPr lang="zh-CN" altLang="en-US" sz="1400" i="0">
                              <a:latin typeface="Cambria Math" panose="02040503050406030204" pitchFamily="18" charset="0"/>
                            </a:rPr>
                            <m:t>∗</m:t>
                          </m:r>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1">
                                  <a:latin typeface="Cambria Math" panose="02040503050406030204" pitchFamily="18" charset="0"/>
                                </a:rPr>
                                <m:t>𝐼𝑀𝐷𝐵</m:t>
                              </m:r>
                            </m:sub>
                          </m:sSub>
                          <m:r>
                            <a:rPr lang="zh-CN" altLang="en-US" sz="1400" i="0">
                              <a:latin typeface="Cambria Math" panose="02040503050406030204" pitchFamily="18" charset="0"/>
                            </a:rPr>
                            <m:t>+</m:t>
                          </m:r>
                          <m:r>
                            <a:rPr lang="zh-CN" altLang="en-US" sz="1400" i="0">
                              <a:latin typeface="Cambria Math" panose="02040503050406030204" pitchFamily="18" charset="0"/>
                            </a:rPr>
                            <m:t>评</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分</m:t>
                              </m:r>
                            </m:e>
                            <m:sub>
                              <m:r>
                                <a:rPr lang="zh-CN" altLang="en-US" sz="1400" i="0">
                                  <a:latin typeface="Cambria Math" panose="02040503050406030204" pitchFamily="18" charset="0"/>
                                </a:rPr>
                                <m:t>豆瓣</m:t>
                              </m:r>
                            </m:sub>
                          </m:sSub>
                          <m:r>
                            <a:rPr lang="zh-CN" altLang="en-US" sz="1400" i="0">
                              <a:latin typeface="Cambria Math" panose="02040503050406030204" pitchFamily="18" charset="0"/>
                            </a:rPr>
                            <m:t>∗</m:t>
                          </m:r>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0">
                                  <a:latin typeface="Cambria Math" panose="02040503050406030204" pitchFamily="18" charset="0"/>
                                </a:rPr>
                                <m:t>豆瓣</m:t>
                              </m:r>
                            </m:sub>
                          </m:sSub>
                        </m:num>
                        <m:den>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0">
                                  <a:latin typeface="Cambria Math" panose="02040503050406030204" pitchFamily="18" charset="0"/>
                                </a:rPr>
                                <m:t>豆瓣</m:t>
                              </m:r>
                            </m:sub>
                          </m:sSub>
                          <m:r>
                            <a:rPr lang="zh-CN" altLang="en-US" sz="1400" i="0">
                              <a:latin typeface="Cambria Math" panose="02040503050406030204" pitchFamily="18" charset="0"/>
                            </a:rPr>
                            <m:t>+</m:t>
                          </m:r>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1">
                                  <a:latin typeface="Cambria Math" panose="02040503050406030204" pitchFamily="18" charset="0"/>
                                </a:rPr>
                                <m:t>𝐼𝑀𝐷𝐵</m:t>
                              </m:r>
                            </m:sub>
                          </m:sSub>
                        </m:den>
                      </m:f>
                    </m:oMath>
                  </m:oMathPara>
                </a14:m>
                <a:endParaRPr lang="zh-CN" altLang="en-US" sz="1400" dirty="0"/>
              </a:p>
            </p:txBody>
          </p:sp>
        </mc:Choice>
        <mc:Fallback xmlns="">
          <p:sp>
            <p:nvSpPr>
              <p:cNvPr id="2" name="矩形 1">
                <a:extLst>
                  <a:ext uri="{FF2B5EF4-FFF2-40B4-BE49-F238E27FC236}">
                    <a16:creationId xmlns:a16="http://schemas.microsoft.com/office/drawing/2014/main" id="{E81E828D-C4D4-4ADE-BFAB-3934082D2EA7}"/>
                  </a:ext>
                </a:extLst>
              </p:cNvPr>
              <p:cNvSpPr>
                <a:spLocks noRot="1" noChangeAspect="1" noMove="1" noResize="1" noEditPoints="1" noAdjustHandles="1" noChangeArrowheads="1" noChangeShapeType="1" noTextEdit="1"/>
              </p:cNvSpPr>
              <p:nvPr/>
            </p:nvSpPr>
            <p:spPr>
              <a:xfrm>
                <a:off x="-52177" y="4165560"/>
                <a:ext cx="7994374" cy="65755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77021834-927B-480D-90E5-B3033725E1D4}"/>
              </a:ext>
            </a:extLst>
          </p:cNvPr>
          <p:cNvSpPr/>
          <p:nvPr/>
        </p:nvSpPr>
        <p:spPr>
          <a:xfrm>
            <a:off x="817497" y="3927117"/>
            <a:ext cx="6309444" cy="2523768"/>
          </a:xfrm>
          <a:prstGeom prst="rect">
            <a:avLst/>
          </a:prstGeom>
        </p:spPr>
        <p:txBody>
          <a:bodyPr wrap="square">
            <a:spAutoFit/>
          </a:bodyPr>
          <a:lstStyle/>
          <a:p>
            <a:pPr marL="285750" indent="-285750">
              <a:buFont typeface="Arial" panose="020B0604020202020204" pitchFamily="34" charset="0"/>
              <a:buChar char="•"/>
            </a:pPr>
            <a:r>
              <a:rPr lang="zh-CN" altLang="en-US" sz="2000" dirty="0"/>
              <a:t>计算公式：</a:t>
            </a:r>
            <a:r>
              <a:rPr lang="en-US" altLang="zh-CN" sz="2000" dirty="0"/>
              <a:t> </a:t>
            </a:r>
          </a:p>
          <a:p>
            <a:pPr marL="285750" indent="-285750">
              <a:buFont typeface="Arial" panose="020B0604020202020204" pitchFamily="34" charset="0"/>
              <a:buChar char="•"/>
            </a:pPr>
            <a:endParaRPr lang="en-US" altLang="zh-CN" sz="2000" dirty="0"/>
          </a:p>
          <a:p>
            <a:r>
              <a:rPr lang="en-US" altLang="zh-CN" sz="2000" dirty="0"/>
              <a:t> </a:t>
            </a:r>
          </a:p>
          <a:p>
            <a:pPr marL="285750" indent="-285750">
              <a:buFont typeface="Arial" panose="020B0604020202020204" pitchFamily="34" charset="0"/>
              <a:buChar char="•"/>
            </a:pPr>
            <a:endParaRPr lang="en-US" altLang="zh-CN" sz="2000" dirty="0"/>
          </a:p>
          <a:p>
            <a:r>
              <a:rPr lang="en-US" altLang="zh-CN" sz="2000" dirty="0"/>
              <a:t>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dirty="0"/>
              <a:t>好于</a:t>
            </a:r>
            <a:r>
              <a:rPr lang="en-US" altLang="zh-CN" b="1" dirty="0"/>
              <a:t>x</a:t>
            </a:r>
            <a:r>
              <a:rPr lang="en-US" altLang="zh-CN"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 </a:t>
            </a:r>
            <a:r>
              <a:rPr lang="en-US" altLang="zh-CN" b="1" dirty="0"/>
              <a:t>B</a:t>
            </a:r>
            <a:r>
              <a:rPr lang="zh-CN" altLang="en-US" b="1" dirty="0"/>
              <a:t>类型 </a:t>
            </a:r>
            <a:r>
              <a:rPr lang="zh-CN" altLang="en-US" dirty="0"/>
              <a:t>片 （ </a:t>
            </a:r>
            <a:r>
              <a:rPr lang="en-US" altLang="zh-CN" b="1" dirty="0"/>
              <a:t>x</a:t>
            </a:r>
            <a:r>
              <a:rPr lang="en-US" altLang="zh-CN" dirty="0"/>
              <a:t>=</a:t>
            </a:r>
            <a:r>
              <a:rPr lang="zh-CN" altLang="en-US" dirty="0"/>
              <a:t>电影排名</a:t>
            </a:r>
            <a:r>
              <a:rPr lang="en-US" altLang="zh-CN" dirty="0"/>
              <a:t>/B</a:t>
            </a:r>
            <a:r>
              <a:rPr lang="zh-CN" altLang="en-US" dirty="0"/>
              <a:t>类型电影总数） </a:t>
            </a:r>
            <a:r>
              <a:rPr lang="en-US" altLang="zh-CN" dirty="0"/>
              <a:t>  </a:t>
            </a:r>
          </a:p>
          <a:p>
            <a:pPr marL="285750" indent="-285750">
              <a:buFont typeface="Arial" panose="020B0604020202020204" pitchFamily="34" charset="0"/>
              <a:buChar char="•"/>
            </a:pPr>
            <a:endParaRPr lang="en-US" altLang="zh-CN" sz="20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1B7ED11-34CD-4775-BA7F-97A886D5F4DF}"/>
                  </a:ext>
                </a:extLst>
              </p:cNvPr>
              <p:cNvSpPr/>
              <p:nvPr/>
            </p:nvSpPr>
            <p:spPr>
              <a:xfrm>
                <a:off x="1296067" y="4787217"/>
                <a:ext cx="3564566" cy="362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a:latin typeface="Cambria Math" panose="02040503050406030204" pitchFamily="18" charset="0"/>
                        </a:rPr>
                        <m:t>评</m:t>
                      </m:r>
                      <m:r>
                        <a:rPr lang="zh-CN" altLang="en-US" sz="1400" i="0">
                          <a:latin typeface="Cambria Math" panose="02040503050406030204" pitchFamily="18" charset="0"/>
                        </a:rPr>
                        <m:t>分人数</m:t>
                      </m:r>
                      <m:r>
                        <a:rPr lang="zh-CN" altLang="en-US" sz="1400" i="0">
                          <a:latin typeface="Cambria Math" panose="02040503050406030204" pitchFamily="18" charset="0"/>
                        </a:rPr>
                        <m:t>=</m:t>
                      </m:r>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0">
                              <a:latin typeface="Cambria Math" panose="02040503050406030204" pitchFamily="18" charset="0"/>
                            </a:rPr>
                            <m:t>豆瓣</m:t>
                          </m:r>
                        </m:sub>
                      </m:sSub>
                      <m:r>
                        <a:rPr lang="zh-CN" altLang="en-US" sz="1400" i="0">
                          <a:latin typeface="Cambria Math" panose="02040503050406030204" pitchFamily="18" charset="0"/>
                        </a:rPr>
                        <m:t>+</m:t>
                      </m:r>
                      <m:r>
                        <a:rPr lang="zh-CN" altLang="en-US" sz="1400" i="0">
                          <a:latin typeface="Cambria Math" panose="02040503050406030204" pitchFamily="18" charset="0"/>
                        </a:rPr>
                        <m:t>评分人</m:t>
                      </m:r>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数</m:t>
                          </m:r>
                        </m:e>
                        <m:sub>
                          <m:r>
                            <a:rPr lang="zh-CN" altLang="en-US" sz="1400" i="1">
                              <a:latin typeface="Cambria Math" panose="02040503050406030204" pitchFamily="18" charset="0"/>
                            </a:rPr>
                            <m:t>𝐼𝑀𝐷𝐵</m:t>
                          </m:r>
                        </m:sub>
                      </m:sSub>
                    </m:oMath>
                  </m:oMathPara>
                </a14:m>
                <a:endParaRPr lang="zh-CN" altLang="en-US" sz="1400" dirty="0"/>
              </a:p>
            </p:txBody>
          </p:sp>
        </mc:Choice>
        <mc:Fallback xmlns="">
          <p:sp>
            <p:nvSpPr>
              <p:cNvPr id="3" name="矩形 2">
                <a:extLst>
                  <a:ext uri="{FF2B5EF4-FFF2-40B4-BE49-F238E27FC236}">
                    <a16:creationId xmlns:a16="http://schemas.microsoft.com/office/drawing/2014/main" id="{B1B7ED11-34CD-4775-BA7F-97A886D5F4DF}"/>
                  </a:ext>
                </a:extLst>
              </p:cNvPr>
              <p:cNvSpPr>
                <a:spLocks noRot="1" noChangeAspect="1" noMove="1" noResize="1" noEditPoints="1" noAdjustHandles="1" noChangeArrowheads="1" noChangeShapeType="1" noTextEdit="1"/>
              </p:cNvSpPr>
              <p:nvPr/>
            </p:nvSpPr>
            <p:spPr>
              <a:xfrm>
                <a:off x="1296067" y="4787217"/>
                <a:ext cx="3564566" cy="36202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B69A94F-3B97-49F7-B9F3-F06106FD76BF}"/>
                  </a:ext>
                </a:extLst>
              </p:cNvPr>
              <p:cNvSpPr/>
              <p:nvPr/>
            </p:nvSpPr>
            <p:spPr>
              <a:xfrm>
                <a:off x="1296067" y="5169117"/>
                <a:ext cx="32867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400" i="1">
                              <a:latin typeface="Cambria Math" panose="02040503050406030204" pitchFamily="18" charset="0"/>
                            </a:rPr>
                          </m:ctrlPr>
                        </m:dPr>
                        <m:e>
                          <m:r>
                            <a:rPr lang="zh-CN" altLang="en-US" sz="1400">
                              <a:latin typeface="Cambria Math" panose="02040503050406030204" pitchFamily="18" charset="0"/>
                            </a:rPr>
                            <m:t>近</m:t>
                          </m:r>
                          <m:r>
                            <a:rPr lang="zh-CN" altLang="en-US" sz="1400" i="0">
                              <a:latin typeface="Cambria Math" panose="02040503050406030204" pitchFamily="18" charset="0"/>
                            </a:rPr>
                            <m:t>期热度</m:t>
                          </m:r>
                          <m:r>
                            <a:rPr lang="zh-CN" altLang="en-US" sz="1400" i="0">
                              <a:latin typeface="Cambria Math" panose="02040503050406030204" pitchFamily="18" charset="0"/>
                            </a:rPr>
                            <m:t>=</m:t>
                          </m:r>
                          <m:r>
                            <a:rPr lang="zh-CN" altLang="en-US" sz="1400" i="1">
                              <a:latin typeface="Cambria Math" panose="02040503050406030204" pitchFamily="18" charset="0"/>
                            </a:rPr>
                            <m:t>𝑎𝑣𝑒𝑟𝑎𝑔𝑒</m:t>
                          </m:r>
                          <m:r>
                            <a:rPr lang="zh-CN" altLang="en-US" sz="1400" i="0">
                              <a:latin typeface="Cambria Math" panose="02040503050406030204" pitchFamily="18" charset="0"/>
                            </a:rPr>
                            <m:t>(</m:t>
                          </m:r>
                          <m:r>
                            <a:rPr lang="zh-CN" altLang="en-US" sz="1400" i="0">
                              <a:latin typeface="Cambria Math" panose="02040503050406030204" pitchFamily="18" charset="0"/>
                            </a:rPr>
                            <m:t>近</m:t>
                          </m:r>
                          <m:r>
                            <a:rPr lang="zh-CN" altLang="en-US" sz="1400" i="0">
                              <a:latin typeface="Cambria Math" panose="02040503050406030204" pitchFamily="18" charset="0"/>
                            </a:rPr>
                            <m:t>14</m:t>
                          </m:r>
                          <m:r>
                            <a:rPr lang="zh-CN" altLang="en-US" sz="1400" i="0">
                              <a:latin typeface="Cambria Math" panose="02040503050406030204" pitchFamily="18" charset="0"/>
                            </a:rPr>
                            <m:t>日搜索指数</m:t>
                          </m:r>
                        </m:e>
                      </m:d>
                    </m:oMath>
                  </m:oMathPara>
                </a14:m>
                <a:endParaRPr lang="zh-CN" altLang="en-US" sz="1400" dirty="0"/>
              </a:p>
            </p:txBody>
          </p:sp>
        </mc:Choice>
        <mc:Fallback xmlns="">
          <p:sp>
            <p:nvSpPr>
              <p:cNvPr id="6" name="矩形 5">
                <a:extLst>
                  <a:ext uri="{FF2B5EF4-FFF2-40B4-BE49-F238E27FC236}">
                    <a16:creationId xmlns:a16="http://schemas.microsoft.com/office/drawing/2014/main" id="{7B69A94F-3B97-49F7-B9F3-F06106FD76BF}"/>
                  </a:ext>
                </a:extLst>
              </p:cNvPr>
              <p:cNvSpPr>
                <a:spLocks noRot="1" noChangeAspect="1" noMove="1" noResize="1" noEditPoints="1" noAdjustHandles="1" noChangeArrowheads="1" noChangeShapeType="1" noTextEdit="1"/>
              </p:cNvSpPr>
              <p:nvPr/>
            </p:nvSpPr>
            <p:spPr>
              <a:xfrm>
                <a:off x="1296067" y="5169117"/>
                <a:ext cx="3286797" cy="307777"/>
              </a:xfrm>
              <a:prstGeom prst="rect">
                <a:avLst/>
              </a:prstGeom>
              <a:blipFill>
                <a:blip r:embed="rId5"/>
                <a:stretch>
                  <a:fillRect t="-104000" r="-10575" b="-162000"/>
                </a:stretch>
              </a:blipFill>
            </p:spPr>
            <p:txBody>
              <a:bodyPr/>
              <a:lstStyle/>
              <a:p>
                <a:r>
                  <a:rPr lang="zh-CN" altLang="en-US">
                    <a:noFill/>
                  </a:rPr>
                  <a:t> </a:t>
                </a:r>
              </a:p>
            </p:txBody>
          </p:sp>
        </mc:Fallback>
      </mc:AlternateContent>
      <p:pic>
        <p:nvPicPr>
          <p:cNvPr id="14" name="Picture">
            <a:extLst>
              <a:ext uri="{FF2B5EF4-FFF2-40B4-BE49-F238E27FC236}">
                <a16:creationId xmlns:a16="http://schemas.microsoft.com/office/drawing/2014/main" id="{2C14FC4A-F02A-4A88-A8AE-29451E1AA46C}"/>
              </a:ext>
            </a:extLst>
          </p:cNvPr>
          <p:cNvPicPr/>
          <p:nvPr/>
        </p:nvPicPr>
        <p:blipFill>
          <a:blip r:embed="rId6"/>
          <a:stretch>
            <a:fillRect/>
          </a:stretch>
        </p:blipFill>
        <p:spPr bwMode="auto">
          <a:xfrm>
            <a:off x="6530036" y="2172166"/>
            <a:ext cx="5274310" cy="2309495"/>
          </a:xfrm>
          <a:prstGeom prst="rect">
            <a:avLst/>
          </a:prstGeom>
          <a:noFill/>
          <a:ln w="9525">
            <a:noFill/>
            <a:headEnd/>
            <a:tailEnd/>
          </a:ln>
        </p:spPr>
      </p:pic>
    </p:spTree>
    <p:extLst>
      <p:ext uri="{BB962C8B-B14F-4D97-AF65-F5344CB8AC3E}">
        <p14:creationId xmlns:p14="http://schemas.microsoft.com/office/powerpoint/2010/main" val="3105037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猜你喜欢推荐</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646331"/>
          </a:xfrm>
          <a:prstGeom prst="rect">
            <a:avLst/>
          </a:prstGeom>
        </p:spPr>
        <p:txBody>
          <a:bodyPr>
            <a:spAutoFit/>
          </a:bodyPr>
          <a:lstStyle/>
          <a:p>
            <a:endParaRPr lang="en-US" altLang="zh-CN" dirty="0"/>
          </a:p>
          <a:p>
            <a:endParaRPr lang="zh-CN" altLang="en-US"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44501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753437"/>
            <a:ext cx="4997719" cy="143045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t>展现在电影</a:t>
            </a:r>
            <a:r>
              <a:rPr lang="zh-CN" altLang="en-US" sz="2000"/>
              <a:t>详情页</a:t>
            </a:r>
            <a:endParaRPr lang="en-US" altLang="zh-CN" sz="2000" dirty="0"/>
          </a:p>
          <a:p>
            <a:pPr marL="285750" indent="-285750">
              <a:lnSpc>
                <a:spcPct val="150000"/>
              </a:lnSpc>
              <a:buFont typeface="Arial" panose="020B0604020202020204" pitchFamily="34" charset="0"/>
              <a:buChar char="•"/>
            </a:pPr>
            <a:r>
              <a:rPr lang="zh-CN" altLang="en-US" sz="2000" dirty="0"/>
              <a:t>根据用户实时的访问记录，动态地推荐用户可能喜欢的电影。</a:t>
            </a:r>
            <a:endParaRPr lang="en-US" altLang="zh-CN" sz="2000" dirty="0"/>
          </a:p>
        </p:txBody>
      </p:sp>
      <p:sp>
        <p:nvSpPr>
          <p:cNvPr id="11" name="矩形 10">
            <a:extLst>
              <a:ext uri="{FF2B5EF4-FFF2-40B4-BE49-F238E27FC236}">
                <a16:creationId xmlns:a16="http://schemas.microsoft.com/office/drawing/2014/main" id="{77021834-927B-480D-90E5-B3033725E1D4}"/>
              </a:ext>
            </a:extLst>
          </p:cNvPr>
          <p:cNvSpPr/>
          <p:nvPr/>
        </p:nvSpPr>
        <p:spPr>
          <a:xfrm>
            <a:off x="897010" y="3869183"/>
            <a:ext cx="6096000" cy="1984454"/>
          </a:xfrm>
          <a:prstGeom prst="rect">
            <a:avLst/>
          </a:prstGeom>
        </p:spPr>
        <p:txBody>
          <a:bodyPr>
            <a:spAutoFit/>
          </a:bodyPr>
          <a:lstStyle/>
          <a:p>
            <a:pPr marL="285750" indent="-285750">
              <a:lnSpc>
                <a:spcPct val="150000"/>
              </a:lnSpc>
              <a:buFont typeface="Arial" panose="020B0604020202020204" pitchFamily="34" charset="0"/>
              <a:buChar char="•"/>
            </a:pPr>
            <a:r>
              <a:rPr lang="zh-CN" altLang="en-US" sz="2400" dirty="0"/>
              <a:t>推荐的参考依据：</a:t>
            </a:r>
            <a:endParaRPr lang="en-US" altLang="zh-CN" sz="2400" dirty="0"/>
          </a:p>
          <a:p>
            <a:pPr marL="800100" lvl="1" indent="-342900">
              <a:lnSpc>
                <a:spcPct val="150000"/>
              </a:lnSpc>
              <a:buFont typeface="+mj-ea"/>
              <a:buAutoNum type="circleNumDbPlain"/>
            </a:pPr>
            <a:r>
              <a:rPr lang="zh-CN" altLang="en-US" sz="2000" dirty="0"/>
              <a:t>近</a:t>
            </a:r>
            <a:r>
              <a:rPr lang="en-US" altLang="zh-CN" sz="2000" dirty="0"/>
              <a:t>10</a:t>
            </a:r>
            <a:r>
              <a:rPr lang="zh-CN" altLang="en-US" sz="2000" dirty="0"/>
              <a:t>次的电影访问记录；</a:t>
            </a:r>
            <a:endParaRPr lang="en-US" altLang="zh-CN" sz="2000" dirty="0"/>
          </a:p>
          <a:p>
            <a:pPr marL="800100" lvl="1" indent="-342900">
              <a:lnSpc>
                <a:spcPct val="150000"/>
              </a:lnSpc>
              <a:buFont typeface="+mj-ea"/>
              <a:buAutoNum type="circleNumDbPlain"/>
            </a:pPr>
            <a:r>
              <a:rPr lang="zh-CN" altLang="en-US" sz="2000" dirty="0"/>
              <a:t>同类型的电影；</a:t>
            </a:r>
            <a:endParaRPr lang="en-US" altLang="zh-CN" sz="2000" dirty="0"/>
          </a:p>
          <a:p>
            <a:pPr marL="800100" lvl="1" indent="-342900">
              <a:lnSpc>
                <a:spcPct val="150000"/>
              </a:lnSpc>
              <a:buFont typeface="+mj-ea"/>
              <a:buAutoNum type="circleNumDbPlain"/>
            </a:pPr>
            <a:r>
              <a:rPr lang="zh-CN" altLang="en-US" sz="2000" dirty="0"/>
              <a:t>相同电影搜索记录的用户搜索过的其他电影</a:t>
            </a:r>
            <a:endParaRPr lang="en-US" altLang="zh-CN" sz="2000" dirty="0"/>
          </a:p>
        </p:txBody>
      </p:sp>
      <p:pic>
        <p:nvPicPr>
          <p:cNvPr id="14" name="图片 13">
            <a:extLst>
              <a:ext uri="{FF2B5EF4-FFF2-40B4-BE49-F238E27FC236}">
                <a16:creationId xmlns:a16="http://schemas.microsoft.com/office/drawing/2014/main" id="{F939F906-D019-40AF-85BD-2FEC98409D47}"/>
              </a:ext>
            </a:extLst>
          </p:cNvPr>
          <p:cNvPicPr/>
          <p:nvPr/>
        </p:nvPicPr>
        <p:blipFill>
          <a:blip r:embed="rId3"/>
          <a:stretch>
            <a:fillRect/>
          </a:stretch>
        </p:blipFill>
        <p:spPr>
          <a:xfrm>
            <a:off x="5894729" y="2246365"/>
            <a:ext cx="6096000" cy="2330282"/>
          </a:xfrm>
          <a:prstGeom prst="rect">
            <a:avLst/>
          </a:prstGeom>
        </p:spPr>
      </p:pic>
    </p:spTree>
    <p:extLst>
      <p:ext uri="{BB962C8B-B14F-4D97-AF65-F5344CB8AC3E}">
        <p14:creationId xmlns:p14="http://schemas.microsoft.com/office/powerpoint/2010/main" val="3996588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基于知识图谱的自动问答</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646331"/>
          </a:xfrm>
          <a:prstGeom prst="rect">
            <a:avLst/>
          </a:prstGeom>
        </p:spPr>
        <p:txBody>
          <a:bodyPr>
            <a:spAutoFit/>
          </a:bodyPr>
          <a:lstStyle/>
          <a:p>
            <a:endParaRPr lang="en-US" altLang="zh-CN" dirty="0"/>
          </a:p>
          <a:p>
            <a:endParaRPr lang="zh-CN" altLang="en-US"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09" y="3359581"/>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92418"/>
            <a:ext cx="7374154" cy="1323439"/>
          </a:xfrm>
          <a:prstGeom prst="rect">
            <a:avLst/>
          </a:prstGeom>
        </p:spPr>
        <p:txBody>
          <a:bodyPr wrap="square">
            <a:spAutoFit/>
          </a:bodyPr>
          <a:lstStyle/>
          <a:p>
            <a:pPr marL="285750" indent="-285750">
              <a:buFont typeface="Arial" panose="020B0604020202020204" pitchFamily="34" charset="0"/>
              <a:buChar char="•"/>
            </a:pPr>
            <a:r>
              <a:rPr lang="zh-CN" altLang="en-US" sz="2000" dirty="0"/>
              <a:t>构建基于知识图谱的自动问答</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回答演员的生日、出生地、英文名、出演的电影、合作的演员等信息，电影的上映日期、评分、类型等信息。</a:t>
            </a:r>
            <a:endParaRPr lang="en-US" altLang="zh-CN" sz="2000" dirty="0"/>
          </a:p>
        </p:txBody>
      </p:sp>
      <p:sp>
        <p:nvSpPr>
          <p:cNvPr id="11" name="矩形 10">
            <a:extLst>
              <a:ext uri="{FF2B5EF4-FFF2-40B4-BE49-F238E27FC236}">
                <a16:creationId xmlns:a16="http://schemas.microsoft.com/office/drawing/2014/main" id="{77021834-927B-480D-90E5-B3033725E1D4}"/>
              </a:ext>
            </a:extLst>
          </p:cNvPr>
          <p:cNvSpPr/>
          <p:nvPr/>
        </p:nvSpPr>
        <p:spPr>
          <a:xfrm>
            <a:off x="897009" y="3892812"/>
            <a:ext cx="9078263" cy="3170099"/>
          </a:xfrm>
          <a:prstGeom prst="rect">
            <a:avLst/>
          </a:prstGeom>
        </p:spPr>
        <p:txBody>
          <a:bodyPr wrap="square">
            <a:spAutoFit/>
          </a:bodyPr>
          <a:lstStyle/>
          <a:p>
            <a:pPr marL="285750" indent="-285750">
              <a:buFont typeface="Arial" panose="020B0604020202020204" pitchFamily="34" charset="0"/>
              <a:buChar char="•"/>
            </a:pPr>
            <a:r>
              <a:rPr lang="zh-CN" altLang="en-US" sz="2000" dirty="0"/>
              <a:t>数据存入数据库</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构建领域知识图谱的类、对象属性、数据属性</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使用</a:t>
            </a:r>
            <a:r>
              <a:rPr lang="en-US" altLang="zh-CN" sz="2000" dirty="0" err="1"/>
              <a:t>jieba</a:t>
            </a:r>
            <a:r>
              <a:rPr lang="zh-CN" altLang="en-US" sz="2000" dirty="0"/>
              <a:t>完成分词和实体识别</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使用</a:t>
            </a:r>
            <a:r>
              <a:rPr lang="en-US" altLang="zh-CN" sz="2000" dirty="0" err="1"/>
              <a:t>REfO</a:t>
            </a:r>
            <a:r>
              <a:rPr lang="zh-CN" altLang="en-US" sz="2000" dirty="0"/>
              <a:t>完成语义匹配，使用</a:t>
            </a:r>
            <a:r>
              <a:rPr lang="en-US" altLang="zh-CN" sz="2000" dirty="0"/>
              <a:t>SPARQL</a:t>
            </a:r>
            <a:r>
              <a:rPr lang="zh-CN" altLang="en-US" sz="2000" dirty="0"/>
              <a:t>向</a:t>
            </a:r>
            <a:r>
              <a:rPr lang="en-US" altLang="zh-CN" sz="2000" dirty="0" err="1"/>
              <a:t>Fuseki</a:t>
            </a:r>
            <a:r>
              <a:rPr lang="zh-CN" altLang="en-US" sz="2000" dirty="0"/>
              <a:t>服务器发送查询</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p:txBody>
      </p:sp>
    </p:spTree>
    <p:extLst>
      <p:ext uri="{BB962C8B-B14F-4D97-AF65-F5344CB8AC3E}">
        <p14:creationId xmlns:p14="http://schemas.microsoft.com/office/powerpoint/2010/main" val="2554778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基于知识图谱的自动问答</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646331"/>
          </a:xfrm>
          <a:prstGeom prst="rect">
            <a:avLst/>
          </a:prstGeom>
        </p:spPr>
        <p:txBody>
          <a:bodyPr>
            <a:spAutoFit/>
          </a:bodyPr>
          <a:lstStyle/>
          <a:p>
            <a:endParaRPr lang="en-US" altLang="zh-CN" dirty="0"/>
          </a:p>
          <a:p>
            <a:endParaRPr lang="zh-CN" altLang="en-US"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3268432"/>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92418"/>
            <a:ext cx="6835633" cy="1200329"/>
          </a:xfrm>
          <a:prstGeom prst="rect">
            <a:avLst/>
          </a:prstGeom>
        </p:spPr>
        <p:txBody>
          <a:bodyPr wrap="square">
            <a:spAutoFit/>
          </a:bodyPr>
          <a:lstStyle/>
          <a:p>
            <a:pPr marL="285750" indent="-285750">
              <a:buFont typeface="Arial" panose="020B0604020202020204" pitchFamily="34" charset="0"/>
              <a:buChar char="•"/>
            </a:pPr>
            <a:r>
              <a:rPr lang="zh-CN" altLang="en-US" dirty="0"/>
              <a:t>构建基于知识图谱的自动问答</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回答演员的生日、出生地、英文名、出演的电影、合作的演员等信息，电影的上映日期、评分、类型等信息。</a:t>
            </a:r>
            <a:endParaRPr lang="en-US" altLang="zh-CN" dirty="0"/>
          </a:p>
        </p:txBody>
      </p:sp>
      <p:sp>
        <p:nvSpPr>
          <p:cNvPr id="11" name="矩形 10">
            <a:extLst>
              <a:ext uri="{FF2B5EF4-FFF2-40B4-BE49-F238E27FC236}">
                <a16:creationId xmlns:a16="http://schemas.microsoft.com/office/drawing/2014/main" id="{77021834-927B-480D-90E5-B3033725E1D4}"/>
              </a:ext>
            </a:extLst>
          </p:cNvPr>
          <p:cNvSpPr/>
          <p:nvPr/>
        </p:nvSpPr>
        <p:spPr>
          <a:xfrm>
            <a:off x="897010" y="4078536"/>
            <a:ext cx="6096000" cy="2554545"/>
          </a:xfrm>
          <a:prstGeom prst="rect">
            <a:avLst/>
          </a:prstGeom>
        </p:spPr>
        <p:txBody>
          <a:bodyPr>
            <a:spAutoFit/>
          </a:bodyPr>
          <a:lstStyle/>
          <a:p>
            <a:pPr marL="285750" indent="-285750">
              <a:buFont typeface="Arial" panose="020B0604020202020204" pitchFamily="34" charset="0"/>
              <a:buChar char="•"/>
            </a:pPr>
            <a:r>
              <a:rPr lang="zh-CN" altLang="en-US" sz="1600" dirty="0"/>
              <a:t>数据存入数据库</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构建领域知识图谱的类、对象属性、数据属性</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使用</a:t>
            </a:r>
            <a:r>
              <a:rPr lang="en-US" altLang="zh-CN" sz="1600" dirty="0" err="1"/>
              <a:t>jieba</a:t>
            </a:r>
            <a:r>
              <a:rPr lang="zh-CN" altLang="en-US" sz="1600" dirty="0"/>
              <a:t>完成分词和实体识别</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使用</a:t>
            </a:r>
            <a:r>
              <a:rPr lang="en-US" altLang="zh-CN" sz="1600" dirty="0" err="1"/>
              <a:t>REfO</a:t>
            </a:r>
            <a:r>
              <a:rPr lang="zh-CN" altLang="en-US" sz="1600" dirty="0"/>
              <a:t>完成语义匹配，使用</a:t>
            </a:r>
            <a:r>
              <a:rPr lang="en-US" altLang="zh-CN" sz="1600" dirty="0"/>
              <a:t>SPARQL</a:t>
            </a:r>
            <a:r>
              <a:rPr lang="zh-CN" altLang="en-US" sz="1600" dirty="0"/>
              <a:t>向</a:t>
            </a:r>
            <a:r>
              <a:rPr lang="en-US" altLang="zh-CN" sz="1600" dirty="0" err="1"/>
              <a:t>Fuseki</a:t>
            </a:r>
            <a:r>
              <a:rPr lang="zh-CN" altLang="en-US" sz="1600" dirty="0"/>
              <a:t>服务器发送查询</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endParaRPr lang="en-US" altLang="zh-CN" sz="1600" dirty="0"/>
          </a:p>
        </p:txBody>
      </p:sp>
      <p:pic>
        <p:nvPicPr>
          <p:cNvPr id="13" name="图片 12">
            <a:extLst>
              <a:ext uri="{FF2B5EF4-FFF2-40B4-BE49-F238E27FC236}">
                <a16:creationId xmlns:a16="http://schemas.microsoft.com/office/drawing/2014/main" id="{52D56ED9-EA85-4131-AF8A-6F3253704D78}"/>
              </a:ext>
            </a:extLst>
          </p:cNvPr>
          <p:cNvPicPr/>
          <p:nvPr/>
        </p:nvPicPr>
        <p:blipFill>
          <a:blip r:embed="rId3"/>
          <a:stretch>
            <a:fillRect/>
          </a:stretch>
        </p:blipFill>
        <p:spPr>
          <a:xfrm>
            <a:off x="788894" y="1267097"/>
            <a:ext cx="10407426" cy="4879704"/>
          </a:xfrm>
          <a:prstGeom prst="rect">
            <a:avLst/>
          </a:prstGeom>
        </p:spPr>
      </p:pic>
    </p:spTree>
    <p:extLst>
      <p:ext uri="{BB962C8B-B14F-4D97-AF65-F5344CB8AC3E}">
        <p14:creationId xmlns:p14="http://schemas.microsoft.com/office/powerpoint/2010/main" val="38495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深度分析</a:t>
            </a:r>
            <a:r>
              <a:rPr lang="en-US" altLang="zh-CN" dirty="0"/>
              <a:t>-</a:t>
            </a:r>
            <a:r>
              <a:rPr lang="zh-CN" altLang="en-US" dirty="0"/>
              <a:t>关系图谱可视化</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 name="矩形 7">
            <a:extLst>
              <a:ext uri="{FF2B5EF4-FFF2-40B4-BE49-F238E27FC236}">
                <a16:creationId xmlns:a16="http://schemas.microsoft.com/office/drawing/2014/main" id="{4F29A31F-A445-44C0-8744-EE9197F952B0}"/>
              </a:ext>
            </a:extLst>
          </p:cNvPr>
          <p:cNvSpPr/>
          <p:nvPr/>
        </p:nvSpPr>
        <p:spPr>
          <a:xfrm>
            <a:off x="897010" y="3246481"/>
            <a:ext cx="6096000" cy="646331"/>
          </a:xfrm>
          <a:prstGeom prst="rect">
            <a:avLst/>
          </a:prstGeom>
        </p:spPr>
        <p:txBody>
          <a:bodyPr>
            <a:spAutoFit/>
          </a:bodyPr>
          <a:lstStyle/>
          <a:p>
            <a:endParaRPr lang="en-US" altLang="zh-CN" dirty="0"/>
          </a:p>
          <a:p>
            <a:endParaRPr lang="zh-CN" altLang="en-US" dirty="0"/>
          </a:p>
        </p:txBody>
      </p:sp>
      <p:sp>
        <p:nvSpPr>
          <p:cNvPr id="9" name="矩形: 圆角 8">
            <a:extLst>
              <a:ext uri="{FF2B5EF4-FFF2-40B4-BE49-F238E27FC236}">
                <a16:creationId xmlns:a16="http://schemas.microsoft.com/office/drawing/2014/main" id="{BFD1307B-C55D-4A08-991F-74DF05F5C0D5}"/>
              </a:ext>
            </a:extLst>
          </p:cNvPr>
          <p:cNvSpPr/>
          <p:nvPr/>
        </p:nvSpPr>
        <p:spPr>
          <a:xfrm>
            <a:off x="897010" y="1436304"/>
            <a:ext cx="1232731" cy="365126"/>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简介</a:t>
            </a:r>
            <a:endParaRPr lang="en-US" altLang="zh-CN" sz="160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21ADAB0A-CF98-4FE5-BDBA-227DB962CA7B}"/>
              </a:ext>
            </a:extLst>
          </p:cNvPr>
          <p:cNvSpPr/>
          <p:nvPr/>
        </p:nvSpPr>
        <p:spPr>
          <a:xfrm>
            <a:off x="897010" y="2881356"/>
            <a:ext cx="1469341" cy="365125"/>
          </a:xfrm>
          <a:prstGeom prst="roundRect">
            <a:avLst/>
          </a:prstGeom>
          <a:solidFill>
            <a:srgbClr val="698E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原理及实现</a:t>
            </a:r>
            <a:endParaRPr lang="en-US" altLang="zh-CN"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F2C6834-8016-4A20-90D4-71A025EBC641}"/>
              </a:ext>
            </a:extLst>
          </p:cNvPr>
          <p:cNvSpPr/>
          <p:nvPr/>
        </p:nvSpPr>
        <p:spPr>
          <a:xfrm>
            <a:off x="897010" y="1992418"/>
            <a:ext cx="6835633" cy="400110"/>
          </a:xfrm>
          <a:prstGeom prst="rect">
            <a:avLst/>
          </a:prstGeom>
        </p:spPr>
        <p:txBody>
          <a:bodyPr wrap="square">
            <a:spAutoFit/>
          </a:bodyPr>
          <a:lstStyle/>
          <a:p>
            <a:pPr marL="285750" indent="-285750">
              <a:buFont typeface="Arial" panose="020B0604020202020204" pitchFamily="34" charset="0"/>
              <a:buChar char="•"/>
            </a:pPr>
            <a:r>
              <a:rPr lang="zh-CN" altLang="en-US" sz="2000" dirty="0"/>
              <a:t>可视化电影详情、电影类型、电影人关系</a:t>
            </a:r>
            <a:endParaRPr lang="en-US" altLang="zh-CN" sz="2000" dirty="0"/>
          </a:p>
        </p:txBody>
      </p:sp>
      <p:sp>
        <p:nvSpPr>
          <p:cNvPr id="11" name="矩形 10">
            <a:extLst>
              <a:ext uri="{FF2B5EF4-FFF2-40B4-BE49-F238E27FC236}">
                <a16:creationId xmlns:a16="http://schemas.microsoft.com/office/drawing/2014/main" id="{77021834-927B-480D-90E5-B3033725E1D4}"/>
              </a:ext>
            </a:extLst>
          </p:cNvPr>
          <p:cNvSpPr/>
          <p:nvPr/>
        </p:nvSpPr>
        <p:spPr>
          <a:xfrm>
            <a:off x="897010" y="3254039"/>
            <a:ext cx="5851660" cy="3084755"/>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dirty="0"/>
              <a:t>对于全部电影，构建全部电影之间</a:t>
            </a:r>
            <a:r>
              <a:rPr lang="zh-CN" altLang="en-US" sz="2000"/>
              <a:t>的关系</a:t>
            </a:r>
            <a:endParaRPr lang="en-US" altLang="zh-CN" sz="2000" dirty="0"/>
          </a:p>
          <a:p>
            <a:pPr marL="285750" indent="-285750">
              <a:lnSpc>
                <a:spcPct val="200000"/>
              </a:lnSpc>
              <a:buFont typeface="Arial" panose="020B0604020202020204" pitchFamily="34" charset="0"/>
              <a:buChar char="•"/>
            </a:pPr>
            <a:r>
              <a:rPr lang="zh-CN" altLang="en-US" sz="2000" dirty="0"/>
              <a:t>对于单个电影，构建该电影的电影类型、电影人、电影人出演其他电影</a:t>
            </a:r>
            <a:r>
              <a:rPr lang="zh-CN" altLang="en-US" sz="2000"/>
              <a:t>的关系</a:t>
            </a:r>
            <a:endParaRPr lang="en-US" altLang="zh-CN" sz="2000" dirty="0"/>
          </a:p>
          <a:p>
            <a:pPr marL="285750" indent="-285750">
              <a:lnSpc>
                <a:spcPct val="200000"/>
              </a:lnSpc>
              <a:buFont typeface="Arial" panose="020B0604020202020204" pitchFamily="34" charset="0"/>
              <a:buChar char="•"/>
            </a:pPr>
            <a:r>
              <a:rPr lang="zh-CN" altLang="en-US" sz="2000" dirty="0"/>
              <a:t>借助开源工具</a:t>
            </a:r>
            <a:r>
              <a:rPr lang="en-US" altLang="zh-CN" sz="2000" dirty="0" err="1"/>
              <a:t>InteractiveGraph</a:t>
            </a:r>
            <a:r>
              <a:rPr lang="zh-CN" altLang="en-US" sz="2000" dirty="0"/>
              <a:t>，使用</a:t>
            </a:r>
            <a:r>
              <a:rPr lang="en-US" altLang="zh-CN" sz="2000" dirty="0"/>
              <a:t>JSON</a:t>
            </a:r>
            <a:r>
              <a:rPr lang="zh-CN" altLang="en-US" sz="2000" dirty="0"/>
              <a:t>绘制相应的</a:t>
            </a:r>
            <a:r>
              <a:rPr lang="zh-CN" altLang="en-US" sz="2000"/>
              <a:t>关系图谱</a:t>
            </a:r>
            <a:endParaRPr lang="en-US" altLang="zh-CN" sz="2000" dirty="0"/>
          </a:p>
        </p:txBody>
      </p:sp>
      <p:pic>
        <p:nvPicPr>
          <p:cNvPr id="14" name="图片 13">
            <a:extLst>
              <a:ext uri="{FF2B5EF4-FFF2-40B4-BE49-F238E27FC236}">
                <a16:creationId xmlns:a16="http://schemas.microsoft.com/office/drawing/2014/main" id="{F1C799C6-51D0-4A08-AE47-BACEC9DDCA79}"/>
              </a:ext>
            </a:extLst>
          </p:cNvPr>
          <p:cNvPicPr/>
          <p:nvPr/>
        </p:nvPicPr>
        <p:blipFill>
          <a:blip r:embed="rId3"/>
          <a:stretch>
            <a:fillRect/>
          </a:stretch>
        </p:blipFill>
        <p:spPr>
          <a:xfrm>
            <a:off x="7116417" y="1992418"/>
            <a:ext cx="4628294" cy="2452518"/>
          </a:xfrm>
          <a:prstGeom prst="rect">
            <a:avLst/>
          </a:prstGeom>
        </p:spPr>
      </p:pic>
    </p:spTree>
    <p:extLst>
      <p:ext uri="{BB962C8B-B14F-4D97-AF65-F5344CB8AC3E}">
        <p14:creationId xmlns:p14="http://schemas.microsoft.com/office/powerpoint/2010/main" val="2816052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863C681-D3D2-4433-ADAC-CE78D68EA3EC}"/>
              </a:ext>
            </a:extLst>
          </p:cNvPr>
          <p:cNvSpPr>
            <a:spLocks noGrp="1"/>
          </p:cNvSpPr>
          <p:nvPr>
            <p:ph type="body" sz="quarter" idx="13"/>
          </p:nvPr>
        </p:nvSpPr>
        <p:spPr/>
        <p:txBody>
          <a:bodyPr>
            <a:normAutofit/>
          </a:bodyPr>
          <a:lstStyle/>
          <a:p>
            <a:r>
              <a:rPr lang="zh-CN" altLang="en-US" dirty="0"/>
              <a:t>答辩人：</a:t>
            </a:r>
            <a:r>
              <a:rPr lang="en-US" altLang="zh-CN" dirty="0"/>
              <a:t>《</a:t>
            </a:r>
            <a:r>
              <a:rPr lang="zh-CN" altLang="en-US" dirty="0"/>
              <a:t>项目实训</a:t>
            </a:r>
            <a:r>
              <a:rPr lang="en-US" altLang="zh-CN" dirty="0"/>
              <a:t>》G23</a:t>
            </a:r>
            <a:r>
              <a:rPr lang="zh-CN" altLang="en-US" dirty="0"/>
              <a:t>全组</a:t>
            </a:r>
          </a:p>
        </p:txBody>
      </p:sp>
      <p:sp>
        <p:nvSpPr>
          <p:cNvPr id="5" name="文本占位符 4">
            <a:extLst>
              <a:ext uri="{FF2B5EF4-FFF2-40B4-BE49-F238E27FC236}">
                <a16:creationId xmlns:a16="http://schemas.microsoft.com/office/drawing/2014/main" id="{E8F75AF1-2092-4D03-AE33-D409869FE186}"/>
              </a:ext>
            </a:extLst>
          </p:cNvPr>
          <p:cNvSpPr>
            <a:spLocks noGrp="1"/>
          </p:cNvSpPr>
          <p:nvPr>
            <p:ph type="body" sz="quarter" idx="14"/>
          </p:nvPr>
        </p:nvSpPr>
        <p:spPr/>
        <p:txBody>
          <a:bodyPr>
            <a:normAutofit lnSpcReduction="10000"/>
          </a:bodyPr>
          <a:lstStyle/>
          <a:p>
            <a:r>
              <a:rPr lang="zh-CN" altLang="en-US" dirty="0"/>
              <a:t>组长：张佳瑶</a:t>
            </a:r>
            <a:endParaRPr lang="en-US" altLang="zh-CN" dirty="0"/>
          </a:p>
          <a:p>
            <a:r>
              <a:rPr lang="zh-CN" altLang="en-US" dirty="0"/>
              <a:t>组员：戴陈威 杨建伟 贺婷婷 应承峻</a:t>
            </a:r>
          </a:p>
        </p:txBody>
      </p:sp>
      <p:sp>
        <p:nvSpPr>
          <p:cNvPr id="6" name="文本占位符 5">
            <a:extLst>
              <a:ext uri="{FF2B5EF4-FFF2-40B4-BE49-F238E27FC236}">
                <a16:creationId xmlns:a16="http://schemas.microsoft.com/office/drawing/2014/main" id="{BD491DF5-31C7-415C-A277-C0BDA8E41601}"/>
              </a:ext>
            </a:extLst>
          </p:cNvPr>
          <p:cNvSpPr>
            <a:spLocks noGrp="1"/>
          </p:cNvSpPr>
          <p:nvPr>
            <p:ph type="body" sz="quarter" idx="15"/>
          </p:nvPr>
        </p:nvSpPr>
        <p:spPr>
          <a:xfrm>
            <a:off x="667810" y="1962071"/>
            <a:ext cx="2778760" cy="443198"/>
          </a:xfrm>
        </p:spPr>
        <p:txBody>
          <a:bodyPr/>
          <a:lstStyle/>
          <a:p>
            <a:pPr marL="0" indent="0">
              <a:buNone/>
            </a:pPr>
            <a:r>
              <a:rPr lang="zh-CN" altLang="en-US" dirty="0"/>
              <a:t>感谢倾听</a:t>
            </a:r>
          </a:p>
        </p:txBody>
      </p:sp>
      <p:sp>
        <p:nvSpPr>
          <p:cNvPr id="7" name="文本占位符 6">
            <a:extLst>
              <a:ext uri="{FF2B5EF4-FFF2-40B4-BE49-F238E27FC236}">
                <a16:creationId xmlns:a16="http://schemas.microsoft.com/office/drawing/2014/main" id="{0651EB20-B83E-4649-93AB-73D56DCD5CDF}"/>
              </a:ext>
            </a:extLst>
          </p:cNvPr>
          <p:cNvSpPr>
            <a:spLocks noGrp="1"/>
          </p:cNvSpPr>
          <p:nvPr>
            <p:ph type="body" sz="quarter" idx="16"/>
          </p:nvPr>
        </p:nvSpPr>
        <p:spPr>
          <a:xfrm>
            <a:off x="667810" y="2713869"/>
            <a:ext cx="8259195" cy="664797"/>
          </a:xfrm>
        </p:spPr>
        <p:txBody>
          <a:bodyPr/>
          <a:lstStyle/>
          <a:p>
            <a:pPr marL="0" indent="0">
              <a:buNone/>
            </a:pPr>
            <a:r>
              <a:rPr lang="zh-CN" altLang="en-US" dirty="0"/>
              <a:t>敬 请 老 师 、同 学 批 评 指 正</a:t>
            </a:r>
          </a:p>
        </p:txBody>
      </p:sp>
      <p:grpSp>
        <p:nvGrpSpPr>
          <p:cNvPr id="8" name="组合 7">
            <a:extLst>
              <a:ext uri="{FF2B5EF4-FFF2-40B4-BE49-F238E27FC236}">
                <a16:creationId xmlns:a16="http://schemas.microsoft.com/office/drawing/2014/main" id="{F12CF4FA-751B-43D5-A434-EA0ED549AEEC}"/>
              </a:ext>
            </a:extLst>
          </p:cNvPr>
          <p:cNvGrpSpPr/>
          <p:nvPr/>
        </p:nvGrpSpPr>
        <p:grpSpPr>
          <a:xfrm>
            <a:off x="2330625" y="1972518"/>
            <a:ext cx="6659880" cy="420948"/>
            <a:chOff x="2303379" y="2021074"/>
            <a:chExt cx="6659880" cy="420948"/>
          </a:xfrm>
        </p:grpSpPr>
        <p:sp>
          <p:nvSpPr>
            <p:cNvPr id="9" name="文本框 8">
              <a:extLst>
                <a:ext uri="{FF2B5EF4-FFF2-40B4-BE49-F238E27FC236}">
                  <a16:creationId xmlns:a16="http://schemas.microsoft.com/office/drawing/2014/main" id="{2D25BFD2-C4CA-4397-BA4D-A24AEF5E6661}"/>
                </a:ext>
              </a:extLst>
            </p:cNvPr>
            <p:cNvSpPr txBox="1"/>
            <p:nvPr userDrawn="1"/>
          </p:nvSpPr>
          <p:spPr>
            <a:xfrm>
              <a:off x="2303379" y="2134245"/>
              <a:ext cx="665988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1200" cap="none" spc="0" normalizeH="0" baseline="0" noProof="0" dirty="0">
                  <a:ln>
                    <a:noFill/>
                  </a:ln>
                  <a:solidFill>
                    <a:srgbClr val="E6E6E6">
                      <a:lumMod val="75000"/>
                    </a:srgbClr>
                  </a:solidFill>
                  <a:effectLst/>
                  <a:uLnTx/>
                  <a:uFillTx/>
                  <a:latin typeface="Netron"/>
                  <a:ea typeface="阿里巴巴普惠体 M"/>
                  <a:cs typeface="+mn-cs"/>
                </a:rPr>
                <a:t>Thank you for your attention</a:t>
              </a:r>
              <a:endParaRPr kumimoji="0" lang="zh-CN" altLang="en-US" sz="2000" b="0" i="1" u="none" strike="noStrike" kern="1200" cap="none" spc="0" normalizeH="0" baseline="0" noProof="0" dirty="0">
                <a:ln>
                  <a:noFill/>
                </a:ln>
                <a:solidFill>
                  <a:srgbClr val="E6E6E6">
                    <a:lumMod val="75000"/>
                  </a:srgbClr>
                </a:solidFill>
                <a:effectLst/>
                <a:uLnTx/>
                <a:uFillTx/>
                <a:latin typeface="Netron"/>
                <a:ea typeface="阿里巴巴普惠体 M"/>
                <a:cs typeface="+mn-cs"/>
              </a:endParaRPr>
            </a:p>
          </p:txBody>
        </p:sp>
        <p:sp>
          <p:nvSpPr>
            <p:cNvPr id="10" name="等腰三角形 92">
              <a:extLst>
                <a:ext uri="{FF2B5EF4-FFF2-40B4-BE49-F238E27FC236}">
                  <a16:creationId xmlns:a16="http://schemas.microsoft.com/office/drawing/2014/main" id="{A529EB32-83AA-4183-9CE4-F8CBB635B91E}"/>
                </a:ext>
              </a:extLst>
            </p:cNvPr>
            <p:cNvSpPr/>
            <p:nvPr userDrawn="1"/>
          </p:nvSpPr>
          <p:spPr>
            <a:xfrm>
              <a:off x="2379976" y="2021074"/>
              <a:ext cx="164443" cy="133611"/>
            </a:xfrm>
            <a:custGeom>
              <a:avLst/>
              <a:gdLst>
                <a:gd name="connsiteX0" fmla="*/ 1110307 w 1115683"/>
                <a:gd name="connsiteY0" fmla="*/ 54817 h 923017"/>
                <a:gd name="connsiteX1" fmla="*/ 588532 w 1115683"/>
                <a:gd name="connsiteY1" fmla="*/ 905823 h 923017"/>
                <a:gd name="connsiteX2" fmla="*/ 527151 w 1115683"/>
                <a:gd name="connsiteY2" fmla="*/ 905823 h 923017"/>
                <a:gd name="connsiteX3" fmla="*/ 5376 w 1115683"/>
                <a:gd name="connsiteY3" fmla="*/ 54817 h 923017"/>
                <a:gd name="connsiteX4" fmla="*/ 36067 w 1115683"/>
                <a:gd name="connsiteY4" fmla="*/ 0 h 923017"/>
                <a:gd name="connsiteX5" fmla="*/ 1079617 w 1115683"/>
                <a:gd name="connsiteY5" fmla="*/ 0 h 923017"/>
                <a:gd name="connsiteX6" fmla="*/ 1110307 w 1115683"/>
                <a:gd name="connsiteY6" fmla="*/ 54817 h 9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83" h="923017">
                  <a:moveTo>
                    <a:pt x="1110307" y="54817"/>
                  </a:moveTo>
                  <a:lnTo>
                    <a:pt x="588532" y="905823"/>
                  </a:lnTo>
                  <a:cubicBezTo>
                    <a:pt x="574476" y="928749"/>
                    <a:pt x="541207" y="928749"/>
                    <a:pt x="527151" y="905823"/>
                  </a:cubicBezTo>
                  <a:lnTo>
                    <a:pt x="5376" y="54817"/>
                  </a:lnTo>
                  <a:cubicBezTo>
                    <a:pt x="-9345" y="30807"/>
                    <a:pt x="7903" y="0"/>
                    <a:pt x="36067" y="0"/>
                  </a:cubicBezTo>
                  <a:lnTo>
                    <a:pt x="1079617" y="0"/>
                  </a:lnTo>
                  <a:cubicBezTo>
                    <a:pt x="1107781" y="0"/>
                    <a:pt x="1125029" y="30807"/>
                    <a:pt x="1110307" y="54817"/>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阿里巴巴普惠体 M"/>
                <a:cs typeface="+mn-cs"/>
              </a:endParaRPr>
            </a:p>
          </p:txBody>
        </p:sp>
      </p:grpSp>
      <p:sp>
        <p:nvSpPr>
          <p:cNvPr id="11" name="页脚占位符 43">
            <a:extLst>
              <a:ext uri="{FF2B5EF4-FFF2-40B4-BE49-F238E27FC236}">
                <a16:creationId xmlns:a16="http://schemas.microsoft.com/office/drawing/2014/main" id="{2668935B-50C9-41D2-BC5C-CFE7F224C89C}"/>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Tree>
    <p:extLst>
      <p:ext uri="{BB962C8B-B14F-4D97-AF65-F5344CB8AC3E}">
        <p14:creationId xmlns:p14="http://schemas.microsoft.com/office/powerpoint/2010/main" val="1706628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技术亮点</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1" y="3572346"/>
            <a:ext cx="2934072" cy="2876580"/>
          </a:xfrm>
        </p:spPr>
        <p:txBody>
          <a:bodyPr/>
          <a:lstStyle/>
          <a:p>
            <a:r>
              <a:rPr lang="en-US" altLang="zh-CN" dirty="0"/>
              <a:t>Elastic Search </a:t>
            </a:r>
            <a:r>
              <a:rPr lang="zh-CN" altLang="en-US" dirty="0"/>
              <a:t>查询优化与参数调优</a:t>
            </a:r>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6</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12" name="图片占位符 11">
            <a:extLst>
              <a:ext uri="{FF2B5EF4-FFF2-40B4-BE49-F238E27FC236}">
                <a16:creationId xmlns:a16="http://schemas.microsoft.com/office/drawing/2014/main" id="{91EFC56C-20DF-478A-B939-8F025246CC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674" r="5674"/>
          <a:stretch>
            <a:fillRect/>
          </a:stretch>
        </p:blipFill>
        <p:spPr>
          <a:xfrm>
            <a:off x="336884" y="1539737"/>
            <a:ext cx="6728696" cy="4305391"/>
          </a:xfrm>
        </p:spPr>
      </p:pic>
    </p:spTree>
    <p:extLst>
      <p:ext uri="{BB962C8B-B14F-4D97-AF65-F5344CB8AC3E}">
        <p14:creationId xmlns:p14="http://schemas.microsoft.com/office/powerpoint/2010/main" val="313392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4D169-EAFF-48CC-BBC0-3F1D0EE5D7FE}"/>
              </a:ext>
            </a:extLst>
          </p:cNvPr>
          <p:cNvSpPr>
            <a:spLocks noGrp="1"/>
          </p:cNvSpPr>
          <p:nvPr>
            <p:ph type="title"/>
          </p:nvPr>
        </p:nvSpPr>
        <p:spPr>
          <a:xfrm>
            <a:off x="660400" y="331526"/>
            <a:ext cx="7867025" cy="637849"/>
          </a:xfrm>
        </p:spPr>
        <p:txBody>
          <a:bodyPr/>
          <a:lstStyle/>
          <a:p>
            <a:r>
              <a:rPr lang="en-US" altLang="zh-CN" dirty="0"/>
              <a:t>Elastic Search </a:t>
            </a:r>
            <a:r>
              <a:rPr lang="zh-CN" altLang="en-US" dirty="0"/>
              <a:t>查询优化与参数调优</a:t>
            </a:r>
          </a:p>
        </p:txBody>
      </p:sp>
      <p:sp>
        <p:nvSpPr>
          <p:cNvPr id="7" name="文本框 6">
            <a:extLst>
              <a:ext uri="{FF2B5EF4-FFF2-40B4-BE49-F238E27FC236}">
                <a16:creationId xmlns:a16="http://schemas.microsoft.com/office/drawing/2014/main" id="{EFA81B6E-4F37-4397-89F6-6EA8C339CB70}"/>
              </a:ext>
            </a:extLst>
          </p:cNvPr>
          <p:cNvSpPr txBox="1"/>
          <p:nvPr/>
        </p:nvSpPr>
        <p:spPr>
          <a:xfrm>
            <a:off x="660400" y="1307100"/>
            <a:ext cx="550949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索引结构优化</a:t>
            </a:r>
            <a:r>
              <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拼音分词优化</a:t>
            </a:r>
            <a:endPar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A9CB037F-12FD-4E05-AF4E-C1DB83B344C4}"/>
              </a:ext>
            </a:extLst>
          </p:cNvPr>
          <p:cNvSpPr txBox="1"/>
          <p:nvPr/>
        </p:nvSpPr>
        <p:spPr>
          <a:xfrm>
            <a:off x="697342" y="2097526"/>
            <a:ext cx="481676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中文 </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&amp; </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拼音分词器 </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VS </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标准分词器</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nvGrpSpPr>
          <p:cNvPr id="24" name="组合 23">
            <a:extLst>
              <a:ext uri="{FF2B5EF4-FFF2-40B4-BE49-F238E27FC236}">
                <a16:creationId xmlns:a16="http://schemas.microsoft.com/office/drawing/2014/main" id="{05428A12-0E07-42A2-8230-F6EB7700FE5B}"/>
              </a:ext>
            </a:extLst>
          </p:cNvPr>
          <p:cNvGrpSpPr/>
          <p:nvPr/>
        </p:nvGrpSpPr>
        <p:grpSpPr>
          <a:xfrm>
            <a:off x="752763" y="3620209"/>
            <a:ext cx="10069900" cy="1447199"/>
            <a:chOff x="752763" y="3620209"/>
            <a:chExt cx="10069900" cy="1447199"/>
          </a:xfrm>
        </p:grpSpPr>
        <p:sp>
          <p:nvSpPr>
            <p:cNvPr id="11" name="矩形: 圆角 10">
              <a:extLst>
                <a:ext uri="{FF2B5EF4-FFF2-40B4-BE49-F238E27FC236}">
                  <a16:creationId xmlns:a16="http://schemas.microsoft.com/office/drawing/2014/main" id="{738A9FC7-189D-4389-9385-9A65DE830764}"/>
                </a:ext>
              </a:extLst>
            </p:cNvPr>
            <p:cNvSpPr/>
            <p:nvPr/>
          </p:nvSpPr>
          <p:spPr>
            <a:xfrm>
              <a:off x="752763" y="3620210"/>
              <a:ext cx="2202874" cy="13392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源数据</a:t>
              </a:r>
            </a:p>
          </p:txBody>
        </p:sp>
        <p:sp>
          <p:nvSpPr>
            <p:cNvPr id="13" name="矩形: 圆角 12">
              <a:extLst>
                <a:ext uri="{FF2B5EF4-FFF2-40B4-BE49-F238E27FC236}">
                  <a16:creationId xmlns:a16="http://schemas.microsoft.com/office/drawing/2014/main" id="{43DD3685-04F0-44A5-ACCE-16F76C934ECD}"/>
                </a:ext>
              </a:extLst>
            </p:cNvPr>
            <p:cNvSpPr/>
            <p:nvPr/>
          </p:nvSpPr>
          <p:spPr>
            <a:xfrm>
              <a:off x="4686276" y="3620209"/>
              <a:ext cx="2202874" cy="13392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中文分词</a:t>
              </a:r>
            </a:p>
          </p:txBody>
        </p:sp>
        <p:sp>
          <p:nvSpPr>
            <p:cNvPr id="15" name="矩形: 圆角 14">
              <a:extLst>
                <a:ext uri="{FF2B5EF4-FFF2-40B4-BE49-F238E27FC236}">
                  <a16:creationId xmlns:a16="http://schemas.microsoft.com/office/drawing/2014/main" id="{965A688C-2DCE-4B41-AB8D-5952BE3A0008}"/>
                </a:ext>
              </a:extLst>
            </p:cNvPr>
            <p:cNvSpPr/>
            <p:nvPr/>
          </p:nvSpPr>
          <p:spPr>
            <a:xfrm>
              <a:off x="8619789" y="3620209"/>
              <a:ext cx="2202874" cy="13392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拼音分词</a:t>
              </a:r>
            </a:p>
          </p:txBody>
        </p:sp>
        <p:sp>
          <p:nvSpPr>
            <p:cNvPr id="16" name="箭头: 右 15">
              <a:extLst>
                <a:ext uri="{FF2B5EF4-FFF2-40B4-BE49-F238E27FC236}">
                  <a16:creationId xmlns:a16="http://schemas.microsoft.com/office/drawing/2014/main" id="{02600288-5CB4-4EA4-9FD6-2CE419319083}"/>
                </a:ext>
              </a:extLst>
            </p:cNvPr>
            <p:cNvSpPr/>
            <p:nvPr/>
          </p:nvSpPr>
          <p:spPr>
            <a:xfrm>
              <a:off x="3198656" y="4034031"/>
              <a:ext cx="1244601" cy="456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箭头: 右 17">
              <a:extLst>
                <a:ext uri="{FF2B5EF4-FFF2-40B4-BE49-F238E27FC236}">
                  <a16:creationId xmlns:a16="http://schemas.microsoft.com/office/drawing/2014/main" id="{2DB89270-E614-437A-8031-5DCAA100EBEC}"/>
                </a:ext>
              </a:extLst>
            </p:cNvPr>
            <p:cNvSpPr/>
            <p:nvPr/>
          </p:nvSpPr>
          <p:spPr>
            <a:xfrm>
              <a:off x="7132169" y="4061467"/>
              <a:ext cx="1244601" cy="456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F9B4AC7B-A624-481D-9631-ACA5EF0378C3}"/>
                </a:ext>
              </a:extLst>
            </p:cNvPr>
            <p:cNvSpPr txBox="1"/>
            <p:nvPr/>
          </p:nvSpPr>
          <p:spPr>
            <a:xfrm>
              <a:off x="3105725" y="3705270"/>
              <a:ext cx="1374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字符过滤器</a:t>
              </a:r>
            </a:p>
          </p:txBody>
        </p:sp>
        <p:sp>
          <p:nvSpPr>
            <p:cNvPr id="21" name="文本框 20">
              <a:extLst>
                <a:ext uri="{FF2B5EF4-FFF2-40B4-BE49-F238E27FC236}">
                  <a16:creationId xmlns:a16="http://schemas.microsoft.com/office/drawing/2014/main" id="{9FAE56BE-C349-4B9C-8D2E-5E19FEF8D81D}"/>
                </a:ext>
              </a:extLst>
            </p:cNvPr>
            <p:cNvSpPr txBox="1"/>
            <p:nvPr/>
          </p:nvSpPr>
          <p:spPr>
            <a:xfrm>
              <a:off x="3133718" y="4451855"/>
              <a:ext cx="1401338"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中文分词器</a:t>
              </a:r>
              <a:endPar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ik_max_word</a:t>
              </a:r>
              <a:endParaRPr kumimoji="0" lang="zh-CN" altLang="en-US" sz="1600" b="0"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CB0A78D2-A8B2-406B-A851-19A26F9A9666}"/>
                </a:ext>
              </a:extLst>
            </p:cNvPr>
            <p:cNvSpPr txBox="1"/>
            <p:nvPr/>
          </p:nvSpPr>
          <p:spPr>
            <a:xfrm>
              <a:off x="7040370" y="3705270"/>
              <a:ext cx="1374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拼音分词器</a:t>
              </a:r>
            </a:p>
          </p:txBody>
        </p:sp>
      </p:grpSp>
      <p:sp>
        <p:nvSpPr>
          <p:cNvPr id="26" name="文本框 25">
            <a:extLst>
              <a:ext uri="{FF2B5EF4-FFF2-40B4-BE49-F238E27FC236}">
                <a16:creationId xmlns:a16="http://schemas.microsoft.com/office/drawing/2014/main" id="{37766D4C-3B7C-407B-8022-41ED694789EB}"/>
              </a:ext>
            </a:extLst>
          </p:cNvPr>
          <p:cNvSpPr txBox="1"/>
          <p:nvPr/>
        </p:nvSpPr>
        <p:spPr>
          <a:xfrm>
            <a:off x="6530109" y="2095647"/>
            <a:ext cx="33955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召回率↑</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	</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准确率↓</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3141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4D169-EAFF-48CC-BBC0-3F1D0EE5D7FE}"/>
              </a:ext>
            </a:extLst>
          </p:cNvPr>
          <p:cNvSpPr>
            <a:spLocks noGrp="1"/>
          </p:cNvSpPr>
          <p:nvPr>
            <p:ph type="title"/>
          </p:nvPr>
        </p:nvSpPr>
        <p:spPr>
          <a:xfrm>
            <a:off x="660400" y="331526"/>
            <a:ext cx="7867025" cy="637849"/>
          </a:xfrm>
        </p:spPr>
        <p:txBody>
          <a:bodyPr/>
          <a:lstStyle/>
          <a:p>
            <a:r>
              <a:rPr lang="en-US" altLang="zh-CN" dirty="0"/>
              <a:t>Elastic Search </a:t>
            </a:r>
            <a:r>
              <a:rPr lang="zh-CN" altLang="en-US" dirty="0"/>
              <a:t>查询优化与参数调优</a:t>
            </a:r>
          </a:p>
        </p:txBody>
      </p:sp>
      <p:sp>
        <p:nvSpPr>
          <p:cNvPr id="7" name="文本框 6">
            <a:extLst>
              <a:ext uri="{FF2B5EF4-FFF2-40B4-BE49-F238E27FC236}">
                <a16:creationId xmlns:a16="http://schemas.microsoft.com/office/drawing/2014/main" id="{EFA81B6E-4F37-4397-89F6-6EA8C339CB70}"/>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索引结构优化</a:t>
            </a: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拼音分词优化</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B7E528A-E00C-4093-A61C-82A080B05605}"/>
              </a:ext>
            </a:extLst>
          </p:cNvPr>
          <p:cNvSpPr txBox="1"/>
          <p:nvPr/>
        </p:nvSpPr>
        <p:spPr>
          <a:xfrm>
            <a:off x="660400" y="1891337"/>
            <a:ext cx="5123874" cy="420044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将中文标题和中文标题的拼音视为两个不同的域，中文标题使用中文分词器，拼音域使用拼音分词</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器。</a:t>
            </a:r>
            <a:endParaRPr kumimoji="0" lang="en-US" altLang="zh-CN"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降低拼音域匹配的权重，拼音匹配的权重为标题的</a:t>
            </a:r>
            <a:r>
              <a:rPr kumimoji="0" lang="en-US" altLang="zh-CN"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25</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endParaRPr kumimoji="0" lang="en-US" altLang="zh-CN"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建立在标题中绝大部分内容不会出现拼音的</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情况。</a:t>
            </a:r>
            <a:endPar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英文单词和拼音的相似的概率非常小，带来的影响可以忽略</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不计。</a:t>
            </a:r>
            <a:endParaRPr kumimoji="0" lang="en-US" altLang="zh-CN" sz="20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FD1C6DBF-9571-4140-BEBA-FEC44BA1C24E}"/>
              </a:ext>
            </a:extLst>
          </p:cNvPr>
          <p:cNvPicPr>
            <a:picLocks noChangeAspect="1"/>
          </p:cNvPicPr>
          <p:nvPr/>
        </p:nvPicPr>
        <p:blipFill rotWithShape="1">
          <a:blip r:embed="rId3"/>
          <a:srcRect r="23011"/>
          <a:stretch/>
        </p:blipFill>
        <p:spPr>
          <a:xfrm>
            <a:off x="6407728" y="1891336"/>
            <a:ext cx="5462414" cy="4200445"/>
          </a:xfrm>
          <a:prstGeom prst="rect">
            <a:avLst/>
          </a:prstGeom>
        </p:spPr>
      </p:pic>
    </p:spTree>
    <p:extLst>
      <p:ext uri="{BB962C8B-B14F-4D97-AF65-F5344CB8AC3E}">
        <p14:creationId xmlns:p14="http://schemas.microsoft.com/office/powerpoint/2010/main" val="134875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4D169-EAFF-48CC-BBC0-3F1D0EE5D7FE}"/>
              </a:ext>
            </a:extLst>
          </p:cNvPr>
          <p:cNvSpPr>
            <a:spLocks noGrp="1"/>
          </p:cNvSpPr>
          <p:nvPr>
            <p:ph type="title"/>
          </p:nvPr>
        </p:nvSpPr>
        <p:spPr>
          <a:xfrm>
            <a:off x="660400" y="331526"/>
            <a:ext cx="7867025" cy="637849"/>
          </a:xfrm>
        </p:spPr>
        <p:txBody>
          <a:bodyPr/>
          <a:lstStyle/>
          <a:p>
            <a:r>
              <a:rPr lang="en-US" altLang="zh-CN" dirty="0"/>
              <a:t>Elastic Search </a:t>
            </a:r>
            <a:r>
              <a:rPr lang="zh-CN" altLang="en-US" dirty="0"/>
              <a:t>查询优化与参数调优</a:t>
            </a:r>
          </a:p>
        </p:txBody>
      </p:sp>
      <p:sp>
        <p:nvSpPr>
          <p:cNvPr id="7" name="文本框 6">
            <a:extLst>
              <a:ext uri="{FF2B5EF4-FFF2-40B4-BE49-F238E27FC236}">
                <a16:creationId xmlns:a16="http://schemas.microsoft.com/office/drawing/2014/main" id="{EFA81B6E-4F37-4397-89F6-6EA8C339CB70}"/>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索引结构优化</a:t>
            </a: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拼音分词优化</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1B7E528A-E00C-4093-A61C-82A080B05605}"/>
              </a:ext>
            </a:extLst>
          </p:cNvPr>
          <p:cNvSpPr txBox="1"/>
          <p:nvPr/>
        </p:nvSpPr>
        <p:spPr>
          <a:xfrm>
            <a:off x="660400" y="1831302"/>
            <a:ext cx="6054436" cy="4421852"/>
          </a:xfrm>
          <a:prstGeom prst="rect">
            <a:avLst/>
          </a:prstGeom>
          <a:noFill/>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修改拼音分词的匹配选项，去掉会导致很大误差的首字母缩写索引，只保留拼音的全拼</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索引。</a:t>
            </a:r>
            <a:endParaRPr kumimoji="0" lang="en-US" altLang="zh-CN"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例如关键词</a:t>
            </a:r>
            <a:r>
              <a:rPr kumimoji="0" lang="en-US" altLang="zh-CN"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子弹</a:t>
            </a:r>
            <a:r>
              <a:rPr kumimoji="0" lang="en-US" altLang="zh-CN"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只能通过</a:t>
            </a:r>
            <a:r>
              <a:rPr kumimoji="0" lang="en-US" altLang="zh-CN" sz="2400" b="0" i="0" u="none" strike="noStrike" kern="1200" cap="none" spc="0" normalizeH="0" baseline="0" noProof="0" dirty="0" err="1">
                <a:ln>
                  <a:noFill/>
                </a:ln>
                <a:solidFill>
                  <a:srgbClr val="000000"/>
                </a:solidFill>
                <a:effectLst/>
                <a:uLnTx/>
                <a:uFillTx/>
                <a:latin typeface="等线" panose="020F0502020204030204"/>
                <a:ea typeface="等线" panose="02010600030101010101" pitchFamily="2" charset="-122"/>
                <a:cs typeface="+mn-cs"/>
              </a:rPr>
              <a:t>zidan</a:t>
            </a: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搜索到，而不能通过</a:t>
            </a:r>
            <a:r>
              <a:rPr kumimoji="0" lang="en-US" altLang="zh-CN" sz="2400" b="0" i="0" u="none" strike="noStrike" kern="1200" cap="none" spc="0" normalizeH="0" baseline="0" noProof="0" dirty="0" err="1">
                <a:ln>
                  <a:noFill/>
                </a:ln>
                <a:solidFill>
                  <a:srgbClr val="000000"/>
                </a:solidFill>
                <a:effectLst/>
                <a:uLnTx/>
                <a:uFillTx/>
                <a:latin typeface="等线" panose="020F0502020204030204"/>
                <a:ea typeface="等线" panose="02010600030101010101" pitchFamily="2" charset="-122"/>
                <a:cs typeface="+mn-cs"/>
              </a:rPr>
              <a:t>zd</a:t>
            </a: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搜索</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到。</a:t>
            </a:r>
            <a:endParaRPr kumimoji="0" lang="en-US" altLang="zh-CN"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以降低召回率的代价来提高</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准确率。</a:t>
            </a:r>
            <a:endParaRPr kumimoji="0" lang="zh-CN" altLang="en-US" sz="24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87755711-E112-4EA6-A042-1C2C0AFF6F1E}"/>
              </a:ext>
            </a:extLst>
          </p:cNvPr>
          <p:cNvPicPr>
            <a:picLocks noChangeAspect="1"/>
          </p:cNvPicPr>
          <p:nvPr/>
        </p:nvPicPr>
        <p:blipFill rotWithShape="1">
          <a:blip r:embed="rId3"/>
          <a:srcRect r="27168"/>
          <a:stretch/>
        </p:blipFill>
        <p:spPr>
          <a:xfrm>
            <a:off x="6908799" y="1445569"/>
            <a:ext cx="4861336" cy="4613253"/>
          </a:xfrm>
          <a:prstGeom prst="rect">
            <a:avLst/>
          </a:prstGeom>
        </p:spPr>
      </p:pic>
    </p:spTree>
    <p:extLst>
      <p:ext uri="{BB962C8B-B14F-4D97-AF65-F5344CB8AC3E}">
        <p14:creationId xmlns:p14="http://schemas.microsoft.com/office/powerpoint/2010/main" val="262779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项目演示</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6" name="矩形: 圆角 5">
            <a:extLst>
              <a:ext uri="{FF2B5EF4-FFF2-40B4-BE49-F238E27FC236}">
                <a16:creationId xmlns:a16="http://schemas.microsoft.com/office/drawing/2014/main" id="{D56CF5CA-8D7B-4E73-A322-9F05AF029E24}"/>
              </a:ext>
            </a:extLst>
          </p:cNvPr>
          <p:cNvSpPr/>
          <p:nvPr/>
        </p:nvSpPr>
        <p:spPr>
          <a:xfrm>
            <a:off x="1619250" y="1809750"/>
            <a:ext cx="8953500" cy="32385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698ED0"/>
                </a:solidFill>
              </a:rPr>
              <a:t>由于视频过大，在此提供视频地址：</a:t>
            </a:r>
            <a:r>
              <a:rPr lang="en-US" altLang="zh-CN" sz="2400" dirty="0">
                <a:hlinkClick r:id="rId3"/>
              </a:rPr>
              <a:t>https://www.bilibili.com/video/</a:t>
            </a:r>
            <a:r>
              <a:rPr lang="en-US" altLang="zh-CN" sz="2400">
                <a:hlinkClick r:id="rId3"/>
              </a:rPr>
              <a:t>BV1Ri4y1g7Ne/</a:t>
            </a:r>
            <a:endParaRPr lang="en-US" altLang="zh-CN" sz="2400" dirty="0"/>
          </a:p>
        </p:txBody>
      </p:sp>
    </p:spTree>
    <p:extLst>
      <p:ext uri="{BB962C8B-B14F-4D97-AF65-F5344CB8AC3E}">
        <p14:creationId xmlns:p14="http://schemas.microsoft.com/office/powerpoint/2010/main" val="2643160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B5B3E-FEF5-419F-A427-F16056B3AB75}"/>
              </a:ext>
            </a:extLst>
          </p:cNvPr>
          <p:cNvSpPr>
            <a:spLocks noGrp="1"/>
          </p:cNvSpPr>
          <p:nvPr>
            <p:ph type="title"/>
          </p:nvPr>
        </p:nvSpPr>
        <p:spPr>
          <a:xfrm>
            <a:off x="660400" y="331526"/>
            <a:ext cx="7867025" cy="637849"/>
          </a:xfrm>
        </p:spPr>
        <p:txBody>
          <a:bodyPr/>
          <a:lstStyle/>
          <a:p>
            <a:r>
              <a:rPr lang="en-US" altLang="zh-CN" dirty="0"/>
              <a:t>Elastic Search </a:t>
            </a:r>
            <a:r>
              <a:rPr lang="zh-CN" altLang="en-US" dirty="0"/>
              <a:t>查询优化与参数调优</a:t>
            </a:r>
          </a:p>
        </p:txBody>
      </p:sp>
      <p:sp>
        <p:nvSpPr>
          <p:cNvPr id="5" name="文本框 4">
            <a:extLst>
              <a:ext uri="{FF2B5EF4-FFF2-40B4-BE49-F238E27FC236}">
                <a16:creationId xmlns:a16="http://schemas.microsoft.com/office/drawing/2014/main" id="{79F481A0-D36C-41B3-AAE6-738D2BC7237D}"/>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索引结构优化</a:t>
            </a:r>
            <a:r>
              <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搜索提示优化</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FD61808B-2C9F-4D6C-B460-F96A5EF2E08E}"/>
              </a:ext>
            </a:extLst>
          </p:cNvPr>
          <p:cNvSpPr txBox="1"/>
          <p:nvPr/>
        </p:nvSpPr>
        <p:spPr>
          <a:xfrm>
            <a:off x="660400" y="2106490"/>
            <a:ext cx="10220036" cy="391402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传统的前缀搜索方式</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以</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key*</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的形式匹配关键词</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正则匹配</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PrefixQuery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Completion Suggester</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进行前缀匹配</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数据编码成</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FST</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和索引存放</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极快速度的前缀查找</a:t>
            </a:r>
          </a:p>
        </p:txBody>
      </p:sp>
      <p:sp>
        <p:nvSpPr>
          <p:cNvPr id="9" name="文本框 8">
            <a:extLst>
              <a:ext uri="{FF2B5EF4-FFF2-40B4-BE49-F238E27FC236}">
                <a16:creationId xmlns:a16="http://schemas.microsoft.com/office/drawing/2014/main" id="{DE5BC7D1-ED80-4EA0-9D43-8186DFB25E13}"/>
              </a:ext>
            </a:extLst>
          </p:cNvPr>
          <p:cNvSpPr txBox="1"/>
          <p:nvPr/>
        </p:nvSpPr>
        <p:spPr>
          <a:xfrm>
            <a:off x="4364999" y="3329698"/>
            <a:ext cx="250767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chemeClr val="accent1"/>
                </a:solidFill>
                <a:effectLst/>
                <a:uLnTx/>
                <a:uFillTx/>
                <a:latin typeface="等线" panose="020F0502020204030204"/>
                <a:ea typeface="等线" panose="02010600030101010101" pitchFamily="2" charset="-122"/>
                <a:cs typeface="+mn-cs"/>
              </a:rPr>
              <a:t>搜索效率低！</a:t>
            </a:r>
            <a:endParaRPr kumimoji="0" lang="en-US" altLang="zh-CN" sz="2400" b="1" i="0" u="none" strike="noStrike" kern="1200" cap="none" spc="0" normalizeH="0" baseline="0" noProof="0">
              <a:ln>
                <a:noFill/>
              </a:ln>
              <a:solidFill>
                <a:schemeClr val="accent1"/>
              </a:solidFill>
              <a:effectLst/>
              <a:uLnTx/>
              <a:uFillTx/>
              <a:latin typeface="等线" panose="020F0502020204030204"/>
              <a:ea typeface="等线" panose="02010600030101010101" pitchFamily="2" charset="-122"/>
              <a:cs typeface="+mn-cs"/>
            </a:endParaRPr>
          </a:p>
        </p:txBody>
      </p:sp>
      <p:pic>
        <p:nvPicPr>
          <p:cNvPr id="3073" name="Picture 1">
            <a:extLst>
              <a:ext uri="{FF2B5EF4-FFF2-40B4-BE49-F238E27FC236}">
                <a16:creationId xmlns:a16="http://schemas.microsoft.com/office/drawing/2014/main" id="{16C3FB24-1DE4-4F8C-BC93-1DEFB740E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165" y="3036096"/>
            <a:ext cx="5310909" cy="260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16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9E353-1A7B-460A-9123-5108BE981F2D}"/>
              </a:ext>
            </a:extLst>
          </p:cNvPr>
          <p:cNvSpPr>
            <a:spLocks noGrp="1"/>
          </p:cNvSpPr>
          <p:nvPr>
            <p:ph type="title"/>
          </p:nvPr>
        </p:nvSpPr>
        <p:spPr>
          <a:xfrm>
            <a:off x="660400" y="331526"/>
            <a:ext cx="7867025" cy="637849"/>
          </a:xfrm>
        </p:spPr>
        <p:txBody>
          <a:bodyPr/>
          <a:lstStyle/>
          <a:p>
            <a:r>
              <a:rPr lang="en-US" altLang="zh-CN"/>
              <a:t>Elastic Search </a:t>
            </a:r>
            <a:r>
              <a:rPr lang="zh-CN" altLang="en-US"/>
              <a:t>查询优化与参数调优</a:t>
            </a:r>
          </a:p>
        </p:txBody>
      </p:sp>
      <p:sp>
        <p:nvSpPr>
          <p:cNvPr id="5" name="文本框 4">
            <a:extLst>
              <a:ext uri="{FF2B5EF4-FFF2-40B4-BE49-F238E27FC236}">
                <a16:creationId xmlns:a16="http://schemas.microsoft.com/office/drawing/2014/main" id="{3D82A5BA-664E-46B4-9C15-9809C540C189}"/>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模糊查询</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DCA678C4-C29D-4003-9826-83E5B3924B4C}"/>
              </a:ext>
            </a:extLst>
          </p:cNvPr>
          <p:cNvSpPr txBox="1"/>
          <p:nvPr/>
        </p:nvSpPr>
        <p:spPr>
          <a:xfrm>
            <a:off x="660400" y="1961803"/>
            <a:ext cx="10220036" cy="1467197"/>
          </a:xfrm>
          <a:prstGeom prst="rect">
            <a:avLst/>
          </a:prstGeom>
          <a:noFill/>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设置</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Fuzzy</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字段对用户可能错误输入的字符进行纠正</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设置开启</a:t>
            </a:r>
            <a:r>
              <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Fuzzy</a:t>
            </a:r>
            <a:r>
              <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的最小阈值来避免短查询的误差</a:t>
            </a:r>
            <a:endParaRPr kumimoji="0" lang="en-US" altLang="zh-CN"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3994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9E353-1A7B-460A-9123-5108BE981F2D}"/>
              </a:ext>
            </a:extLst>
          </p:cNvPr>
          <p:cNvSpPr>
            <a:spLocks noGrp="1"/>
          </p:cNvSpPr>
          <p:nvPr>
            <p:ph type="title"/>
          </p:nvPr>
        </p:nvSpPr>
        <p:spPr>
          <a:xfrm>
            <a:off x="660400" y="331526"/>
            <a:ext cx="7867025" cy="637849"/>
          </a:xfrm>
        </p:spPr>
        <p:txBody>
          <a:bodyPr/>
          <a:lstStyle/>
          <a:p>
            <a:r>
              <a:rPr lang="en-US" altLang="zh-CN"/>
              <a:t>Elastic Search </a:t>
            </a:r>
            <a:r>
              <a:rPr lang="zh-CN" altLang="en-US"/>
              <a:t>查询优化与参数调优</a:t>
            </a:r>
          </a:p>
        </p:txBody>
      </p:sp>
      <p:sp>
        <p:nvSpPr>
          <p:cNvPr id="5" name="文本框 4">
            <a:extLst>
              <a:ext uri="{FF2B5EF4-FFF2-40B4-BE49-F238E27FC236}">
                <a16:creationId xmlns:a16="http://schemas.microsoft.com/office/drawing/2014/main" id="{3D82A5BA-664E-46B4-9C15-9809C540C189}"/>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不同索引不同字段权重分配</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aphicFrame>
        <p:nvGraphicFramePr>
          <p:cNvPr id="4" name="表格 3">
            <a:extLst>
              <a:ext uri="{FF2B5EF4-FFF2-40B4-BE49-F238E27FC236}">
                <a16:creationId xmlns:a16="http://schemas.microsoft.com/office/drawing/2014/main" id="{FF241283-FB9D-4AF5-8819-F61F563A34BD}"/>
              </a:ext>
            </a:extLst>
          </p:cNvPr>
          <p:cNvGraphicFramePr/>
          <p:nvPr/>
        </p:nvGraphicFramePr>
        <p:xfrm>
          <a:off x="6386946" y="1440873"/>
          <a:ext cx="4881418" cy="4775200"/>
        </p:xfrm>
        <a:graphic>
          <a:graphicData uri="http://schemas.openxmlformats.org/drawingml/2006/table">
            <a:tbl>
              <a:tblPr>
                <a:tableStyleId>{3C2FFA5D-87B4-456A-9821-1D502468CF0F}</a:tableStyleId>
              </a:tblPr>
              <a:tblGrid>
                <a:gridCol w="2396836">
                  <a:extLst>
                    <a:ext uri="{9D8B030D-6E8A-4147-A177-3AD203B41FA5}">
                      <a16:colId xmlns:a16="http://schemas.microsoft.com/office/drawing/2014/main" val="423769145"/>
                    </a:ext>
                  </a:extLst>
                </a:gridCol>
                <a:gridCol w="2484582">
                  <a:extLst>
                    <a:ext uri="{9D8B030D-6E8A-4147-A177-3AD203B41FA5}">
                      <a16:colId xmlns:a16="http://schemas.microsoft.com/office/drawing/2014/main" val="250042160"/>
                    </a:ext>
                  </a:extLst>
                </a:gridCol>
              </a:tblGrid>
              <a:tr h="422460">
                <a:tc>
                  <a:txBody>
                    <a:bodyPr/>
                    <a:lstStyle/>
                    <a:p>
                      <a:pPr algn="ctr" fontAlgn="t">
                        <a:spcBef>
                          <a:spcPts val="0"/>
                        </a:spcBef>
                        <a:spcAft>
                          <a:spcPts val="0"/>
                        </a:spcAft>
                      </a:pPr>
                      <a:r>
                        <a:rPr lang="zh-CN" altLang="en-US" sz="1600" b="1" u="none" strike="noStrike">
                          <a:solidFill>
                            <a:schemeClr val="bg1"/>
                          </a:solidFill>
                          <a:effectLst/>
                        </a:rPr>
                        <a:t>字段</a:t>
                      </a:r>
                      <a:endParaRPr lang="zh-CN" altLang="en-US"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zh-CN" altLang="en-US" sz="1600" b="1" u="none" strike="noStrike">
                          <a:solidFill>
                            <a:schemeClr val="bg1"/>
                          </a:solidFill>
                          <a:effectLst/>
                        </a:rPr>
                        <a:t>权重</a:t>
                      </a:r>
                      <a:endParaRPr lang="zh-CN" altLang="en-US"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595046162"/>
                  </a:ext>
                </a:extLst>
              </a:tr>
              <a:tr h="435274">
                <a:tc>
                  <a:txBody>
                    <a:bodyPr/>
                    <a:lstStyle/>
                    <a:p>
                      <a:pPr algn="ctr" fontAlgn="t">
                        <a:spcBef>
                          <a:spcPts val="0"/>
                        </a:spcBef>
                        <a:spcAft>
                          <a:spcPts val="0"/>
                        </a:spcAft>
                      </a:pPr>
                      <a:r>
                        <a:rPr lang="en-US" sz="1600" b="1" u="none" strike="noStrike">
                          <a:solidFill>
                            <a:schemeClr val="bg1"/>
                          </a:solidFill>
                          <a:effectLst/>
                        </a:rPr>
                        <a:t>title</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4.0f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674276787"/>
                  </a:ext>
                </a:extLst>
              </a:tr>
              <a:tr h="435274">
                <a:tc>
                  <a:txBody>
                    <a:bodyPr/>
                    <a:lstStyle/>
                    <a:p>
                      <a:pPr algn="ctr" fontAlgn="t">
                        <a:spcBef>
                          <a:spcPts val="0"/>
                        </a:spcBef>
                        <a:spcAft>
                          <a:spcPts val="0"/>
                        </a:spcAft>
                      </a:pPr>
                      <a:r>
                        <a:rPr lang="en-US" sz="1600" b="1" u="none" strike="noStrike">
                          <a:solidFill>
                            <a:schemeClr val="bg1"/>
                          </a:solidFill>
                          <a:effectLst/>
                        </a:rPr>
                        <a:t>title.pinyin</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2641848073"/>
                  </a:ext>
                </a:extLst>
              </a:tr>
              <a:tr h="435274">
                <a:tc>
                  <a:txBody>
                    <a:bodyPr/>
                    <a:lstStyle/>
                    <a:p>
                      <a:pPr algn="ctr" fontAlgn="t">
                        <a:spcBef>
                          <a:spcPts val="0"/>
                        </a:spcBef>
                        <a:spcAft>
                          <a:spcPts val="0"/>
                        </a:spcAft>
                      </a:pPr>
                      <a:r>
                        <a:rPr lang="en-US" sz="1600" b="1" u="none" strike="noStrike">
                          <a:solidFill>
                            <a:schemeClr val="bg1"/>
                          </a:solidFill>
                          <a:effectLst/>
                        </a:rPr>
                        <a:t>alias</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3.0f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3387456346"/>
                  </a:ext>
                </a:extLst>
              </a:tr>
              <a:tr h="435274">
                <a:tc>
                  <a:txBody>
                    <a:bodyPr/>
                    <a:lstStyle/>
                    <a:p>
                      <a:pPr algn="ctr" fontAlgn="t">
                        <a:spcBef>
                          <a:spcPts val="0"/>
                        </a:spcBef>
                        <a:spcAft>
                          <a:spcPts val="0"/>
                        </a:spcAft>
                      </a:pPr>
                      <a:r>
                        <a:rPr lang="en-US" sz="1600" b="1" u="none" strike="noStrike">
                          <a:solidFill>
                            <a:schemeClr val="bg1"/>
                          </a:solidFill>
                          <a:effectLst/>
                        </a:rPr>
                        <a:t>staff.role</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1.6f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1896465056"/>
                  </a:ext>
                </a:extLst>
              </a:tr>
              <a:tr h="435274">
                <a:tc>
                  <a:txBody>
                    <a:bodyPr/>
                    <a:lstStyle/>
                    <a:p>
                      <a:pPr algn="ctr" fontAlgn="t">
                        <a:spcBef>
                          <a:spcPts val="0"/>
                        </a:spcBef>
                        <a:spcAft>
                          <a:spcPts val="0"/>
                        </a:spcAft>
                      </a:pPr>
                      <a:r>
                        <a:rPr lang="en-US" sz="1600" b="1" u="none" strike="noStrike">
                          <a:solidFill>
                            <a:schemeClr val="bg1"/>
                          </a:solidFill>
                          <a:effectLst/>
                        </a:rPr>
                        <a:t>staff.name</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1.6f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1781078695"/>
                  </a:ext>
                </a:extLst>
              </a:tr>
              <a:tr h="435274">
                <a:tc>
                  <a:txBody>
                    <a:bodyPr/>
                    <a:lstStyle/>
                    <a:p>
                      <a:pPr algn="ctr" fontAlgn="t">
                        <a:spcBef>
                          <a:spcPts val="0"/>
                        </a:spcBef>
                        <a:spcAft>
                          <a:spcPts val="0"/>
                        </a:spcAft>
                      </a:pPr>
                      <a:r>
                        <a:rPr lang="en-US" sz="1600" b="1" u="none" strike="noStrike">
                          <a:solidFill>
                            <a:schemeClr val="bg1"/>
                          </a:solidFill>
                          <a:effectLst/>
                        </a:rPr>
                        <a:t>introduction</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2.0f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3839419234"/>
                  </a:ext>
                </a:extLst>
              </a:tr>
              <a:tr h="435274">
                <a:tc>
                  <a:txBody>
                    <a:bodyPr/>
                    <a:lstStyle/>
                    <a:p>
                      <a:pPr algn="ctr" fontAlgn="t">
                        <a:spcBef>
                          <a:spcPts val="0"/>
                        </a:spcBef>
                        <a:spcAft>
                          <a:spcPts val="0"/>
                        </a:spcAft>
                      </a:pPr>
                      <a:r>
                        <a:rPr lang="en-US" sz="1600" b="1" u="none" strike="noStrike">
                          <a:solidFill>
                            <a:schemeClr val="bg1"/>
                          </a:solidFill>
                          <a:effectLst/>
                        </a:rPr>
                        <a:t>content</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2.0f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2247687663"/>
                  </a:ext>
                </a:extLst>
              </a:tr>
              <a:tr h="435274">
                <a:tc>
                  <a:txBody>
                    <a:bodyPr/>
                    <a:lstStyle/>
                    <a:p>
                      <a:pPr algn="ctr" fontAlgn="t">
                        <a:spcBef>
                          <a:spcPts val="0"/>
                        </a:spcBef>
                        <a:spcAft>
                          <a:spcPts val="0"/>
                        </a:spcAft>
                      </a:pPr>
                      <a:r>
                        <a:rPr lang="en-US" sz="1600" b="1" u="none" strike="noStrike">
                          <a:solidFill>
                            <a:schemeClr val="bg1"/>
                          </a:solidFill>
                          <a:effectLst/>
                        </a:rPr>
                        <a:t>directors</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518578794"/>
                  </a:ext>
                </a:extLst>
              </a:tr>
              <a:tr h="435274">
                <a:tc>
                  <a:txBody>
                    <a:bodyPr/>
                    <a:lstStyle/>
                    <a:p>
                      <a:pPr algn="ctr" fontAlgn="t">
                        <a:spcBef>
                          <a:spcPts val="0"/>
                        </a:spcBef>
                        <a:spcAft>
                          <a:spcPts val="0"/>
                        </a:spcAft>
                      </a:pPr>
                      <a:r>
                        <a:rPr lang="en-US" sz="1600" b="1" u="none" strike="noStrike">
                          <a:solidFill>
                            <a:schemeClr val="bg1"/>
                          </a:solidFill>
                          <a:effectLst/>
                        </a:rPr>
                        <a:t>scriptwriters</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4287586923"/>
                  </a:ext>
                </a:extLst>
              </a:tr>
              <a:tr h="435274">
                <a:tc>
                  <a:txBody>
                    <a:bodyPr/>
                    <a:lstStyle/>
                    <a:p>
                      <a:pPr algn="ctr" fontAlgn="t">
                        <a:spcBef>
                          <a:spcPts val="0"/>
                        </a:spcBef>
                        <a:spcAft>
                          <a:spcPts val="0"/>
                        </a:spcAft>
                      </a:pPr>
                      <a:r>
                        <a:rPr lang="en-US" sz="1600" b="1" u="none" strike="noStrike">
                          <a:solidFill>
                            <a:schemeClr val="bg1"/>
                          </a:solidFill>
                          <a:effectLst/>
                        </a:rPr>
                        <a:t>author</a:t>
                      </a:r>
                      <a:endParaRPr lang="en-US" altLang="zh-CN" sz="1600" b="1" i="0" u="none" strike="noStrike">
                        <a:solidFill>
                          <a:schemeClr val="bg1"/>
                        </a:solidFill>
                        <a:effectLst/>
                        <a:latin typeface="Arial" panose="020B0604020202020204" pitchFamily="34" charset="0"/>
                      </a:endParaRPr>
                    </a:p>
                  </a:txBody>
                  <a:tcPr marL="66944" marR="66944" marT="33472" marB="33472" anchor="ctr"/>
                </a:tc>
                <a:tc>
                  <a:txBody>
                    <a:bodyPr/>
                    <a:lstStyle/>
                    <a:p>
                      <a:pPr algn="ctr" fontAlgn="t">
                        <a:spcBef>
                          <a:spcPts val="0"/>
                        </a:spcBef>
                        <a:spcAft>
                          <a:spcPts val="0"/>
                        </a:spcAft>
                      </a:pPr>
                      <a:r>
                        <a:rPr lang="en-US" sz="1600" b="1" u="none" strike="noStrike">
                          <a:solidFill>
                            <a:schemeClr val="bg1"/>
                          </a:solidFill>
                          <a:effectLst/>
                        </a:rPr>
                        <a:t>1.0f</a:t>
                      </a:r>
                      <a:endParaRPr lang="en-US" altLang="zh-CN" sz="1600" b="1" i="0" u="none" strike="noStrike">
                        <a:solidFill>
                          <a:schemeClr val="bg1"/>
                        </a:solidFill>
                        <a:effectLst/>
                        <a:latin typeface="Arial" panose="020B0604020202020204" pitchFamily="34" charset="0"/>
                      </a:endParaRPr>
                    </a:p>
                  </a:txBody>
                  <a:tcPr marL="66944" marR="66944" marT="33472" marB="33472" anchor="ctr"/>
                </a:tc>
                <a:extLst>
                  <a:ext uri="{0D108BD9-81ED-4DB2-BD59-A6C34878D82A}">
                    <a16:rowId xmlns:a16="http://schemas.microsoft.com/office/drawing/2014/main" val="66183814"/>
                  </a:ext>
                </a:extLst>
              </a:tr>
            </a:tbl>
          </a:graphicData>
        </a:graphic>
      </p:graphicFrame>
      <p:sp>
        <p:nvSpPr>
          <p:cNvPr id="8" name="文本框 7">
            <a:extLst>
              <a:ext uri="{FF2B5EF4-FFF2-40B4-BE49-F238E27FC236}">
                <a16:creationId xmlns:a16="http://schemas.microsoft.com/office/drawing/2014/main" id="{C2B4718A-E2A7-48FE-A3F2-7BA0C5F9A5AE}"/>
              </a:ext>
            </a:extLst>
          </p:cNvPr>
          <p:cNvSpPr txBox="1"/>
          <p:nvPr/>
        </p:nvSpPr>
        <p:spPr>
          <a:xfrm>
            <a:off x="660400" y="2106490"/>
            <a:ext cx="5726546" cy="1853649"/>
          </a:xfrm>
          <a:prstGeom prst="rect">
            <a:avLst/>
          </a:prstGeom>
          <a:noFill/>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多索引（电影、资讯、种子）</a:t>
            </a:r>
            <a:endPar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多字段（标题、内容、演职员、作者等）</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综合用户不同的字段的查询的频率</a:t>
            </a:r>
          </a:p>
        </p:txBody>
      </p:sp>
    </p:spTree>
    <p:extLst>
      <p:ext uri="{BB962C8B-B14F-4D97-AF65-F5344CB8AC3E}">
        <p14:creationId xmlns:p14="http://schemas.microsoft.com/office/powerpoint/2010/main" val="3591567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9E353-1A7B-460A-9123-5108BE981F2D}"/>
              </a:ext>
            </a:extLst>
          </p:cNvPr>
          <p:cNvSpPr>
            <a:spLocks noGrp="1"/>
          </p:cNvSpPr>
          <p:nvPr>
            <p:ph type="title"/>
          </p:nvPr>
        </p:nvSpPr>
        <p:spPr>
          <a:xfrm>
            <a:off x="660400" y="331526"/>
            <a:ext cx="7867025" cy="637849"/>
          </a:xfrm>
        </p:spPr>
        <p:txBody>
          <a:bodyPr/>
          <a:lstStyle/>
          <a:p>
            <a:r>
              <a:rPr lang="en-US" altLang="zh-CN"/>
              <a:t>Elastic Search </a:t>
            </a:r>
            <a:r>
              <a:rPr lang="zh-CN" altLang="en-US"/>
              <a:t>查询优化与参数调优</a:t>
            </a:r>
          </a:p>
        </p:txBody>
      </p:sp>
      <p:sp>
        <p:nvSpPr>
          <p:cNvPr id="5" name="文本框 4">
            <a:extLst>
              <a:ext uri="{FF2B5EF4-FFF2-40B4-BE49-F238E27FC236}">
                <a16:creationId xmlns:a16="http://schemas.microsoft.com/office/drawing/2014/main" id="{3D82A5BA-664E-46B4-9C15-9809C540C189}"/>
              </a:ext>
            </a:extLst>
          </p:cNvPr>
          <p:cNvSpPr txBox="1"/>
          <p:nvPr/>
        </p:nvSpPr>
        <p:spPr>
          <a:xfrm>
            <a:off x="660401" y="1307100"/>
            <a:ext cx="47705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重打分与结果过滤</a:t>
            </a:r>
            <a:endParaRPr kumimoji="0" lang="en-US" altLang="zh-CN" sz="2400" b="1"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C2B4718A-E2A7-48FE-A3F2-7BA0C5F9A5AE}"/>
              </a:ext>
            </a:extLst>
          </p:cNvPr>
          <p:cNvSpPr txBox="1"/>
          <p:nvPr/>
        </p:nvSpPr>
        <p:spPr>
          <a:xfrm>
            <a:off x="660400" y="2106490"/>
            <a:ext cx="10912764" cy="96879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问题背景：为了达到严格的排序效果，往往会严重降低查询的准确性，而这往往很难满足用户需要，因此我们需要对排序效果做出一定的牺牲，来换取查询结果的准确性。</a:t>
            </a:r>
          </a:p>
        </p:txBody>
      </p:sp>
      <p:sp>
        <p:nvSpPr>
          <p:cNvPr id="3" name="文本框 2">
            <a:extLst>
              <a:ext uri="{FF2B5EF4-FFF2-40B4-BE49-F238E27FC236}">
                <a16:creationId xmlns:a16="http://schemas.microsoft.com/office/drawing/2014/main" id="{93D6FEFC-4922-4BD7-ABD4-1982B7DF3175}"/>
              </a:ext>
            </a:extLst>
          </p:cNvPr>
          <p:cNvSpPr txBox="1"/>
          <p:nvPr/>
        </p:nvSpPr>
        <p:spPr>
          <a:xfrm>
            <a:off x="660399" y="3271094"/>
            <a:ext cx="10986655" cy="96879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解决策略：在对时间进行排序时，不是严格地按照时间进行排序，而是根据其匹配的分值得分</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时间衰减率，进行重打分计算。并使用</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minScore</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对最终得分小于平均分值</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40%</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的结果进行过滤。</a:t>
            </a:r>
          </a:p>
        </p:txBody>
      </p:sp>
      <p:sp>
        <p:nvSpPr>
          <p:cNvPr id="9" name="文本框 8">
            <a:extLst>
              <a:ext uri="{FF2B5EF4-FFF2-40B4-BE49-F238E27FC236}">
                <a16:creationId xmlns:a16="http://schemas.microsoft.com/office/drawing/2014/main" id="{AF96888E-3664-4871-A022-EE65DF66C8A2}"/>
              </a:ext>
            </a:extLst>
          </p:cNvPr>
          <p:cNvSpPr txBox="1"/>
          <p:nvPr/>
        </p:nvSpPr>
        <p:spPr>
          <a:xfrm>
            <a:off x="660400" y="4577610"/>
            <a:ext cx="10986654" cy="96879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打分模型：通过在</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ScriptSort</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引入指数衰减曲线和</a:t>
            </a:r>
            <a:r>
              <a:rPr kumimoji="0" lang="en-US" altLang="zh-CN"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Gauss</a:t>
            </a:r>
            <a:r>
              <a:rPr kumimoji="0" lang="zh-CN" altLang="en-US" sz="20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rPr>
              <a:t>衰减函数曲线分别对评分和时间进行衰减处理。</a:t>
            </a:r>
          </a:p>
        </p:txBody>
      </p:sp>
    </p:spTree>
    <p:extLst>
      <p:ext uri="{BB962C8B-B14F-4D97-AF65-F5344CB8AC3E}">
        <p14:creationId xmlns:p14="http://schemas.microsoft.com/office/powerpoint/2010/main" val="1864502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8A55F-F416-44DA-95AB-155FA4902EF1}"/>
              </a:ext>
            </a:extLst>
          </p:cNvPr>
          <p:cNvSpPr>
            <a:spLocks noGrp="1"/>
          </p:cNvSpPr>
          <p:nvPr>
            <p:ph type="title"/>
          </p:nvPr>
        </p:nvSpPr>
        <p:spPr>
          <a:xfrm>
            <a:off x="660400" y="331526"/>
            <a:ext cx="7867025" cy="637849"/>
          </a:xfrm>
        </p:spPr>
        <p:txBody>
          <a:bodyPr/>
          <a:lstStyle/>
          <a:p>
            <a:r>
              <a:rPr lang="en-US" altLang="zh-CN"/>
              <a:t>Elastic Search </a:t>
            </a:r>
            <a:r>
              <a:rPr lang="zh-CN" altLang="en-US"/>
              <a:t>查询优化与参数调优</a:t>
            </a:r>
          </a:p>
        </p:txBody>
      </p:sp>
      <p:pic>
        <p:nvPicPr>
          <p:cNvPr id="5" name="图片 4">
            <a:extLst>
              <a:ext uri="{FF2B5EF4-FFF2-40B4-BE49-F238E27FC236}">
                <a16:creationId xmlns:a16="http://schemas.microsoft.com/office/drawing/2014/main" id="{57A53B40-FBC8-43DB-B3F7-3A407858497B}"/>
              </a:ext>
            </a:extLst>
          </p:cNvPr>
          <p:cNvPicPr>
            <a:picLocks noChangeAspect="1"/>
          </p:cNvPicPr>
          <p:nvPr/>
        </p:nvPicPr>
        <p:blipFill>
          <a:blip r:embed="rId3"/>
          <a:stretch>
            <a:fillRect/>
          </a:stretch>
        </p:blipFill>
        <p:spPr>
          <a:xfrm>
            <a:off x="732011" y="2036619"/>
            <a:ext cx="5293746" cy="3466986"/>
          </a:xfrm>
          <a:prstGeom prst="rect">
            <a:avLst/>
          </a:prstGeom>
        </p:spPr>
      </p:pic>
      <p:sp>
        <p:nvSpPr>
          <p:cNvPr id="7" name="文本框 6">
            <a:extLst>
              <a:ext uri="{FF2B5EF4-FFF2-40B4-BE49-F238E27FC236}">
                <a16:creationId xmlns:a16="http://schemas.microsoft.com/office/drawing/2014/main" id="{3AE1A304-DEAF-41AD-89E8-AD300143D582}"/>
              </a:ext>
            </a:extLst>
          </p:cNvPr>
          <p:cNvSpPr txBox="1"/>
          <p:nvPr/>
        </p:nvSpPr>
        <p:spPr>
          <a:xfrm>
            <a:off x="8395808" y="1574954"/>
            <a:ext cx="29649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时间打分模型</a:t>
            </a:r>
            <a:endPar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6A88B89-8050-433E-B990-6BF5D3FB0B55}"/>
                  </a:ext>
                </a:extLst>
              </p:cNvPr>
              <p:cNvSpPr txBox="1"/>
              <p:nvPr/>
            </p:nvSpPr>
            <p:spPr>
              <a:xfrm>
                <a:off x="7112728" y="2036619"/>
                <a:ext cx="4779819" cy="5898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𝑦𝑒𝑎𝑟</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𝑦𝑒𝑎𝑟</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−2020</m:t>
                                      </m:r>
                                    </m:e>
                                  </m:d>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64</m:t>
                              </m:r>
                            </m:den>
                          </m:f>
                        </m:sup>
                      </m:sSup>
                    </m:oMath>
                  </m:oMathPara>
                </a14:m>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16A88B89-8050-433E-B990-6BF5D3FB0B55}"/>
                  </a:ext>
                </a:extLst>
              </p:cNvPr>
              <p:cNvSpPr txBox="1">
                <a:spLocks noRot="1" noChangeAspect="1" noMove="1" noResize="1" noEditPoints="1" noAdjustHandles="1" noChangeArrowheads="1" noChangeShapeType="1" noTextEdit="1"/>
              </p:cNvSpPr>
              <p:nvPr/>
            </p:nvSpPr>
            <p:spPr>
              <a:xfrm>
                <a:off x="7112728" y="2036619"/>
                <a:ext cx="4779819" cy="5898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B380CDC-7119-4AA2-89A0-A00FBDB9EECF}"/>
                  </a:ext>
                </a:extLst>
              </p:cNvPr>
              <p:cNvSpPr txBox="1"/>
              <p:nvPr/>
            </p:nvSpPr>
            <p:spPr>
              <a:xfrm>
                <a:off x="7012367" y="2903459"/>
                <a:ext cx="477981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𝑠𝑐𝑜𝑟𝑒</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𝑦𝑒𝑎𝑟</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𝑦𝑒𝑎𝑟</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𝑠𝑐𝑜𝑟𝑒</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p:sp>
            <p:nvSpPr>
              <p:cNvPr id="10" name="文本框 9">
                <a:extLst>
                  <a:ext uri="{FF2B5EF4-FFF2-40B4-BE49-F238E27FC236}">
                    <a16:creationId xmlns:a16="http://schemas.microsoft.com/office/drawing/2014/main" id="{0B380CDC-7119-4AA2-89A0-A00FBDB9EECF}"/>
                  </a:ext>
                </a:extLst>
              </p:cNvPr>
              <p:cNvSpPr txBox="1">
                <a:spLocks noRot="1" noChangeAspect="1" noMove="1" noResize="1" noEditPoints="1" noAdjustHandles="1" noChangeArrowheads="1" noChangeShapeType="1" noTextEdit="1"/>
              </p:cNvSpPr>
              <p:nvPr/>
            </p:nvSpPr>
            <p:spPr>
              <a:xfrm>
                <a:off x="7012367" y="2903459"/>
                <a:ext cx="4779819" cy="369332"/>
              </a:xfrm>
              <a:prstGeom prst="rect">
                <a:avLst/>
              </a:prstGeom>
              <a:blipFill>
                <a:blip r:embed="rId6"/>
                <a:stretch>
                  <a:fillRect l="-638" b="-34426"/>
                </a:stretch>
              </a:blipFill>
            </p:spPr>
            <p:txBody>
              <a:bodyPr/>
              <a:lstStyle/>
              <a:p>
                <a:r>
                  <a:rPr lang="zh-CN" altLang="en-US">
                    <a:noFill/>
                  </a:rPr>
                  <a:t> </a:t>
                </a:r>
              </a:p>
            </p:txBody>
          </p:sp>
        </mc:Fallback>
      </mc:AlternateContent>
      <p:pic>
        <p:nvPicPr>
          <p:cNvPr id="1026" name="Picture 2" descr="https://eco93vfwam.feishu.cn/space/api/box/stream/download/asynccode/?code=4d45ad554df33b213a05dbceffd82788_8f118824ce50c961_boxcnY4ShOeNshhhOkVYRY07oCc_UKhvCcd0G3ijq4jrTgyIWEyafxdhD4rt">
            <a:extLst>
              <a:ext uri="{FF2B5EF4-FFF2-40B4-BE49-F238E27FC236}">
                <a16:creationId xmlns:a16="http://schemas.microsoft.com/office/drawing/2014/main" id="{5CB26E54-9CC6-47AD-8973-0C6CDF23D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302" y="4589915"/>
            <a:ext cx="5864698" cy="5898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C8A4F6-7F34-408A-9D1B-F1EB2BD2D7F6}"/>
              </a:ext>
            </a:extLst>
          </p:cNvPr>
          <p:cNvSpPr txBox="1"/>
          <p:nvPr/>
        </p:nvSpPr>
        <p:spPr>
          <a:xfrm>
            <a:off x="8745586" y="3990684"/>
            <a:ext cx="29649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调参结果</a:t>
            </a:r>
            <a:endParaRPr kumimoji="0" lang="en-US" altLang="zh-CN" sz="2400" b="1"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452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A955E3F-347E-4F15-8D0B-07D974C79158}"/>
              </a:ext>
            </a:extLst>
          </p:cNvPr>
          <p:cNvSpPr>
            <a:spLocks noGrp="1"/>
          </p:cNvSpPr>
          <p:nvPr>
            <p:ph type="body" sz="quarter" idx="11"/>
          </p:nvPr>
        </p:nvSpPr>
        <p:spPr/>
        <p:txBody>
          <a:bodyPr/>
          <a:lstStyle/>
          <a:p>
            <a:r>
              <a:rPr lang="zh-CN" altLang="en-US" dirty="0"/>
              <a:t>项目计划与管理</a:t>
            </a:r>
          </a:p>
        </p:txBody>
      </p:sp>
      <p:sp>
        <p:nvSpPr>
          <p:cNvPr id="6" name="文本占位符 5">
            <a:extLst>
              <a:ext uri="{FF2B5EF4-FFF2-40B4-BE49-F238E27FC236}">
                <a16:creationId xmlns:a16="http://schemas.microsoft.com/office/drawing/2014/main" id="{685EF850-4385-464E-8106-F999FE6F65C3}"/>
              </a:ext>
            </a:extLst>
          </p:cNvPr>
          <p:cNvSpPr>
            <a:spLocks noGrp="1"/>
          </p:cNvSpPr>
          <p:nvPr>
            <p:ph type="body" sz="quarter" idx="12"/>
          </p:nvPr>
        </p:nvSpPr>
        <p:spPr>
          <a:xfrm>
            <a:off x="8507960" y="3572346"/>
            <a:ext cx="2957153" cy="1931795"/>
          </a:xfrm>
        </p:spPr>
        <p:txBody>
          <a:bodyPr/>
          <a:lstStyle/>
          <a:p>
            <a:r>
              <a:rPr lang="zh-CN" altLang="en-US" dirty="0"/>
              <a:t>成员分工与互评得分</a:t>
            </a:r>
            <a:endParaRPr lang="en-US" altLang="zh-CN" dirty="0"/>
          </a:p>
          <a:p>
            <a:r>
              <a:rPr lang="zh-CN" altLang="en-US" dirty="0"/>
              <a:t>项目里程碑</a:t>
            </a:r>
            <a:endParaRPr lang="en-US" altLang="zh-CN" dirty="0"/>
          </a:p>
          <a:p>
            <a:r>
              <a:rPr lang="zh-CN" altLang="en-US" dirty="0"/>
              <a:t>项目管理方案</a:t>
            </a:r>
            <a:endParaRPr lang="en-US" altLang="zh-CN" dirty="0"/>
          </a:p>
          <a:p>
            <a:endParaRPr lang="en-US" altLang="zh-CN" dirty="0"/>
          </a:p>
          <a:p>
            <a:pPr marL="0" indent="0">
              <a:buNone/>
            </a:pPr>
            <a:endParaRPr lang="zh-CN" altLang="en-US" dirty="0"/>
          </a:p>
        </p:txBody>
      </p:sp>
      <p:sp>
        <p:nvSpPr>
          <p:cNvPr id="7" name="文本占位符 6">
            <a:extLst>
              <a:ext uri="{FF2B5EF4-FFF2-40B4-BE49-F238E27FC236}">
                <a16:creationId xmlns:a16="http://schemas.microsoft.com/office/drawing/2014/main" id="{C90A6849-93C1-49C3-8646-CD4D6811CB63}"/>
              </a:ext>
            </a:extLst>
          </p:cNvPr>
          <p:cNvSpPr>
            <a:spLocks noGrp="1"/>
          </p:cNvSpPr>
          <p:nvPr>
            <p:ph type="body" sz="quarter" idx="13"/>
          </p:nvPr>
        </p:nvSpPr>
        <p:spPr/>
        <p:txBody>
          <a:bodyPr/>
          <a:lstStyle/>
          <a:p>
            <a:r>
              <a:rPr lang="en-US" altLang="zh-CN" dirty="0"/>
              <a:t>2</a:t>
            </a:r>
            <a:endParaRPr lang="zh-CN" altLang="en-US" dirty="0"/>
          </a:p>
        </p:txBody>
      </p:sp>
      <p:sp>
        <p:nvSpPr>
          <p:cNvPr id="8" name="页脚占位符 43">
            <a:extLst>
              <a:ext uri="{FF2B5EF4-FFF2-40B4-BE49-F238E27FC236}">
                <a16:creationId xmlns:a16="http://schemas.microsoft.com/office/drawing/2014/main" id="{B9E85B3E-45A4-41A8-84B3-170F187D903D}"/>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pic>
        <p:nvPicPr>
          <p:cNvPr id="12" name="图片占位符 14">
            <a:extLst>
              <a:ext uri="{FF2B5EF4-FFF2-40B4-BE49-F238E27FC236}">
                <a16:creationId xmlns:a16="http://schemas.microsoft.com/office/drawing/2014/main" id="{0D9F7B03-F5AE-4285-BAB4-A6A6C895FADF}"/>
              </a:ext>
            </a:extLst>
          </p:cNvPr>
          <p:cNvPicPr>
            <a:picLocks noGrp="1" noChangeAspect="1"/>
          </p:cNvPicPr>
          <p:nvPr>
            <p:ph type="pic" sz="quarter" idx="10"/>
          </p:nvPr>
        </p:nvPicPr>
        <p:blipFill>
          <a:blip r:embed="rId3"/>
          <a:srcRect l="10197" r="10197"/>
          <a:stretch>
            <a:fillRect/>
          </a:stretch>
        </p:blipFill>
        <p:spPr>
          <a:xfrm>
            <a:off x="144379" y="1416320"/>
            <a:ext cx="6921584" cy="4428856"/>
          </a:xfrm>
          <a:prstGeom prst="rect">
            <a:avLst/>
          </a:prstGeom>
        </p:spPr>
      </p:pic>
    </p:spTree>
    <p:extLst>
      <p:ext uri="{BB962C8B-B14F-4D97-AF65-F5344CB8AC3E}">
        <p14:creationId xmlns:p14="http://schemas.microsoft.com/office/powerpoint/2010/main" val="396871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79F4D9-003F-4F42-806B-16D13738F822}"/>
              </a:ext>
            </a:extLst>
          </p:cNvPr>
          <p:cNvSpPr>
            <a:spLocks noGrp="1"/>
          </p:cNvSpPr>
          <p:nvPr>
            <p:ph type="sldNum" sz="quarter" idx="4"/>
          </p:nvPr>
        </p:nvSpPr>
        <p:spPr/>
        <p:txBody>
          <a:bodyPr/>
          <a:lstStyle/>
          <a:p>
            <a:r>
              <a:rPr lang="en-US" altLang="zh-CN"/>
              <a:t>  </a:t>
            </a:r>
            <a:fld id="{01B0EC1B-3CE7-405C-AC05-3D17991AED3C}" type="slidenum">
              <a:rPr lang="zh-CN" altLang="en-US" smtClean="0"/>
              <a:pPr/>
              <a:t>7</a:t>
            </a:fld>
            <a:endParaRPr lang="zh-CN" altLang="en-US" dirty="0"/>
          </a:p>
        </p:txBody>
      </p:sp>
      <p:sp>
        <p:nvSpPr>
          <p:cNvPr id="5" name="标题 4">
            <a:extLst>
              <a:ext uri="{FF2B5EF4-FFF2-40B4-BE49-F238E27FC236}">
                <a16:creationId xmlns:a16="http://schemas.microsoft.com/office/drawing/2014/main" id="{FF01EB29-6189-4287-AEC3-5FB2A00B9436}"/>
              </a:ext>
            </a:extLst>
          </p:cNvPr>
          <p:cNvSpPr>
            <a:spLocks noGrp="1"/>
          </p:cNvSpPr>
          <p:nvPr>
            <p:ph type="title"/>
          </p:nvPr>
        </p:nvSpPr>
        <p:spPr>
          <a:xfrm>
            <a:off x="660400" y="331526"/>
            <a:ext cx="7867025" cy="637849"/>
          </a:xfrm>
        </p:spPr>
        <p:txBody>
          <a:bodyPr/>
          <a:lstStyle/>
          <a:p>
            <a:r>
              <a:rPr lang="zh-CN" altLang="en-US" dirty="0"/>
              <a:t>团队介绍</a:t>
            </a:r>
          </a:p>
        </p:txBody>
      </p:sp>
      <p:sp>
        <p:nvSpPr>
          <p:cNvPr id="22" name="页脚占位符 43">
            <a:extLst>
              <a:ext uri="{FF2B5EF4-FFF2-40B4-BE49-F238E27FC236}">
                <a16:creationId xmlns:a16="http://schemas.microsoft.com/office/drawing/2014/main" id="{2A07D3FB-D78D-4D5B-AB47-E50011067668}"/>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6" name="内容占位符 5">
            <a:extLst>
              <a:ext uri="{FF2B5EF4-FFF2-40B4-BE49-F238E27FC236}">
                <a16:creationId xmlns:a16="http://schemas.microsoft.com/office/drawing/2014/main" id="{A77BF4CB-8D76-4D43-B4E4-AAE5AE7D6DB4}"/>
              </a:ext>
            </a:extLst>
          </p:cNvPr>
          <p:cNvSpPr txBox="1">
            <a:spLocks/>
          </p:cNvSpPr>
          <p:nvPr/>
        </p:nvSpPr>
        <p:spPr>
          <a:xfrm>
            <a:off x="1177305" y="2047458"/>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贺婷婷</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7" name="内容占位符 5">
            <a:extLst>
              <a:ext uri="{FF2B5EF4-FFF2-40B4-BE49-F238E27FC236}">
                <a16:creationId xmlns:a16="http://schemas.microsoft.com/office/drawing/2014/main" id="{3AC9C201-2B1A-42A0-B64C-7B079930CE1A}"/>
              </a:ext>
            </a:extLst>
          </p:cNvPr>
          <p:cNvSpPr txBox="1">
            <a:spLocks/>
          </p:cNvSpPr>
          <p:nvPr/>
        </p:nvSpPr>
        <p:spPr>
          <a:xfrm>
            <a:off x="3456679" y="1682333"/>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杨建伟</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8" name="内容占位符 5">
            <a:extLst>
              <a:ext uri="{FF2B5EF4-FFF2-40B4-BE49-F238E27FC236}">
                <a16:creationId xmlns:a16="http://schemas.microsoft.com/office/drawing/2014/main" id="{409BD303-EB14-4987-892B-E4F7E631575F}"/>
              </a:ext>
            </a:extLst>
          </p:cNvPr>
          <p:cNvSpPr txBox="1">
            <a:spLocks/>
          </p:cNvSpPr>
          <p:nvPr/>
        </p:nvSpPr>
        <p:spPr>
          <a:xfrm>
            <a:off x="5802314" y="2100808"/>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张佳瑶</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D46657E2-062D-488C-82E7-B3149735F127}"/>
              </a:ext>
            </a:extLst>
          </p:cNvPr>
          <p:cNvSpPr txBox="1">
            <a:spLocks/>
          </p:cNvSpPr>
          <p:nvPr/>
        </p:nvSpPr>
        <p:spPr>
          <a:xfrm>
            <a:off x="8151261" y="1632637"/>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戴陈威</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0" name="内容占位符 5">
            <a:extLst>
              <a:ext uri="{FF2B5EF4-FFF2-40B4-BE49-F238E27FC236}">
                <a16:creationId xmlns:a16="http://schemas.microsoft.com/office/drawing/2014/main" id="{CC7E977D-9383-4C5A-9484-4A305389EB51}"/>
              </a:ext>
            </a:extLst>
          </p:cNvPr>
          <p:cNvSpPr txBox="1">
            <a:spLocks/>
          </p:cNvSpPr>
          <p:nvPr/>
        </p:nvSpPr>
        <p:spPr>
          <a:xfrm>
            <a:off x="10357750" y="2084584"/>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latin typeface="微软雅黑" panose="020B0503020204020204" pitchFamily="34" charset="-122"/>
                <a:ea typeface="微软雅黑" panose="020B0503020204020204" pitchFamily="34" charset="-122"/>
              </a:rPr>
              <a:t>应承峻</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11" name="内容占位符 5">
            <a:extLst>
              <a:ext uri="{FF2B5EF4-FFF2-40B4-BE49-F238E27FC236}">
                <a16:creationId xmlns:a16="http://schemas.microsoft.com/office/drawing/2014/main" id="{E80E0BAF-CB7D-4ADA-A32A-131D2A656E54}"/>
              </a:ext>
            </a:extLst>
          </p:cNvPr>
          <p:cNvSpPr txBox="1">
            <a:spLocks/>
          </p:cNvSpPr>
          <p:nvPr/>
        </p:nvSpPr>
        <p:spPr>
          <a:xfrm>
            <a:off x="1177305" y="2449709"/>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i="1" u="sng" dirty="0">
                <a:latin typeface="+mj-ea"/>
                <a:ea typeface="+mj-ea"/>
              </a:rPr>
              <a:t>产品经理</a:t>
            </a:r>
            <a:endParaRPr lang="en-US" altLang="zh-CN" sz="1400" i="1" u="sng" dirty="0">
              <a:latin typeface="+mj-ea"/>
              <a:ea typeface="+mj-ea"/>
            </a:endParaRPr>
          </a:p>
        </p:txBody>
      </p:sp>
      <p:sp>
        <p:nvSpPr>
          <p:cNvPr id="12" name="内容占位符 5">
            <a:extLst>
              <a:ext uri="{FF2B5EF4-FFF2-40B4-BE49-F238E27FC236}">
                <a16:creationId xmlns:a16="http://schemas.microsoft.com/office/drawing/2014/main" id="{B17B7ABE-AAE2-4BBF-B8C9-8FC6CF4CEDE6}"/>
              </a:ext>
            </a:extLst>
          </p:cNvPr>
          <p:cNvSpPr txBox="1">
            <a:spLocks/>
          </p:cNvSpPr>
          <p:nvPr/>
        </p:nvSpPr>
        <p:spPr>
          <a:xfrm>
            <a:off x="3644243" y="2100808"/>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i="1" u="sng" dirty="0">
                <a:latin typeface="+mj-ea"/>
                <a:ea typeface="+mj-ea"/>
              </a:rPr>
              <a:t>美工</a:t>
            </a:r>
            <a:endParaRPr lang="en-US" altLang="zh-CN" sz="1400" i="1" u="sng" dirty="0">
              <a:latin typeface="+mj-ea"/>
              <a:ea typeface="+mj-ea"/>
            </a:endParaRPr>
          </a:p>
        </p:txBody>
      </p:sp>
      <p:sp>
        <p:nvSpPr>
          <p:cNvPr id="13" name="内容占位符 5">
            <a:extLst>
              <a:ext uri="{FF2B5EF4-FFF2-40B4-BE49-F238E27FC236}">
                <a16:creationId xmlns:a16="http://schemas.microsoft.com/office/drawing/2014/main" id="{E77B7F59-E0FF-4788-B44F-64713B5872DB}"/>
              </a:ext>
            </a:extLst>
          </p:cNvPr>
          <p:cNvSpPr txBox="1">
            <a:spLocks/>
          </p:cNvSpPr>
          <p:nvPr/>
        </p:nvSpPr>
        <p:spPr>
          <a:xfrm>
            <a:off x="5802313" y="2465933"/>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i="1" u="sng" dirty="0">
                <a:latin typeface="+mj-ea"/>
                <a:ea typeface="+mj-ea"/>
              </a:rPr>
              <a:t>项目经理</a:t>
            </a:r>
            <a:endParaRPr lang="en-US" altLang="zh-CN" sz="1400" i="1" u="sng" dirty="0">
              <a:latin typeface="+mj-ea"/>
              <a:ea typeface="+mj-ea"/>
            </a:endParaRPr>
          </a:p>
        </p:txBody>
      </p:sp>
      <p:sp>
        <p:nvSpPr>
          <p:cNvPr id="14" name="内容占位符 5">
            <a:extLst>
              <a:ext uri="{FF2B5EF4-FFF2-40B4-BE49-F238E27FC236}">
                <a16:creationId xmlns:a16="http://schemas.microsoft.com/office/drawing/2014/main" id="{E38237EB-CC84-4838-B6E9-35347DFD7182}"/>
              </a:ext>
            </a:extLst>
          </p:cNvPr>
          <p:cNvSpPr txBox="1">
            <a:spLocks/>
          </p:cNvSpPr>
          <p:nvPr/>
        </p:nvSpPr>
        <p:spPr>
          <a:xfrm>
            <a:off x="8099910" y="2047458"/>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i="1" u="sng" dirty="0">
                <a:latin typeface="+mj-ea"/>
                <a:ea typeface="+mj-ea"/>
              </a:rPr>
              <a:t>质量经理</a:t>
            </a:r>
            <a:endParaRPr lang="en-US" altLang="zh-CN" sz="1400" i="1" u="sng" dirty="0">
              <a:latin typeface="+mj-ea"/>
              <a:ea typeface="+mj-ea"/>
            </a:endParaRPr>
          </a:p>
        </p:txBody>
      </p:sp>
      <p:sp>
        <p:nvSpPr>
          <p:cNvPr id="15" name="内容占位符 5">
            <a:extLst>
              <a:ext uri="{FF2B5EF4-FFF2-40B4-BE49-F238E27FC236}">
                <a16:creationId xmlns:a16="http://schemas.microsoft.com/office/drawing/2014/main" id="{138D1188-6BE6-4271-A42F-275F8458E506}"/>
              </a:ext>
            </a:extLst>
          </p:cNvPr>
          <p:cNvSpPr txBox="1">
            <a:spLocks/>
          </p:cNvSpPr>
          <p:nvPr/>
        </p:nvSpPr>
        <p:spPr>
          <a:xfrm>
            <a:off x="10357749" y="2494152"/>
            <a:ext cx="94966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i="1" u="sng" dirty="0">
                <a:latin typeface="+mj-ea"/>
                <a:ea typeface="+mj-ea"/>
              </a:rPr>
              <a:t>技术总监</a:t>
            </a:r>
            <a:endParaRPr lang="en-US" altLang="zh-CN" sz="1400" i="1" u="sng" dirty="0">
              <a:latin typeface="+mj-ea"/>
              <a:ea typeface="+mj-ea"/>
            </a:endParaRPr>
          </a:p>
        </p:txBody>
      </p:sp>
      <p:sp>
        <p:nvSpPr>
          <p:cNvPr id="16" name="内容占位符 5">
            <a:extLst>
              <a:ext uri="{FF2B5EF4-FFF2-40B4-BE49-F238E27FC236}">
                <a16:creationId xmlns:a16="http://schemas.microsoft.com/office/drawing/2014/main" id="{EDE1909D-570D-4E36-B6A1-FDF5A9823380}"/>
              </a:ext>
            </a:extLst>
          </p:cNvPr>
          <p:cNvSpPr txBox="1">
            <a:spLocks/>
          </p:cNvSpPr>
          <p:nvPr/>
        </p:nvSpPr>
        <p:spPr>
          <a:xfrm>
            <a:off x="660400" y="3115074"/>
            <a:ext cx="1782313" cy="2118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mj-ea"/>
                <a:ea typeface="+mj-ea"/>
              </a:rPr>
              <a:t>需求分析</a:t>
            </a:r>
            <a:endParaRPr lang="en-US" altLang="zh-CN" sz="1400" dirty="0">
              <a:latin typeface="+mj-ea"/>
              <a:ea typeface="+mj-ea"/>
            </a:endParaRPr>
          </a:p>
          <a:p>
            <a:r>
              <a:rPr lang="zh-CN" altLang="en-US" sz="1400" dirty="0">
                <a:latin typeface="+mj-ea"/>
                <a:ea typeface="+mj-ea"/>
              </a:rPr>
              <a:t>产品原型设计</a:t>
            </a:r>
            <a:endParaRPr lang="en-US" altLang="zh-CN" sz="1400" dirty="0">
              <a:latin typeface="+mj-ea"/>
              <a:ea typeface="+mj-ea"/>
            </a:endParaRPr>
          </a:p>
          <a:p>
            <a:r>
              <a:rPr lang="zh-CN" altLang="en-US" sz="1400" dirty="0">
                <a:latin typeface="+mj-ea"/>
                <a:ea typeface="+mj-ea"/>
              </a:rPr>
              <a:t>数据内容的设计</a:t>
            </a:r>
            <a:endParaRPr lang="en-US" altLang="zh-CN" sz="1400" dirty="0">
              <a:latin typeface="+mj-ea"/>
              <a:ea typeface="+mj-ea"/>
            </a:endParaRPr>
          </a:p>
          <a:p>
            <a:r>
              <a:rPr lang="zh-CN" altLang="en-US" sz="1400" dirty="0">
                <a:latin typeface="+mj-ea"/>
                <a:ea typeface="+mj-ea"/>
              </a:rPr>
              <a:t>数据内容的爬取</a:t>
            </a:r>
            <a:endParaRPr lang="en-US" altLang="zh-CN" sz="1400" dirty="0">
              <a:latin typeface="+mj-ea"/>
              <a:ea typeface="+mj-ea"/>
            </a:endParaRPr>
          </a:p>
          <a:p>
            <a:endParaRPr lang="en-US" altLang="zh-CN" sz="1400" dirty="0">
              <a:latin typeface="+mj-ea"/>
              <a:ea typeface="+mj-ea"/>
            </a:endParaRPr>
          </a:p>
          <a:p>
            <a:endParaRPr lang="en-US" altLang="zh-CN" sz="1400" dirty="0">
              <a:latin typeface="+mj-ea"/>
              <a:ea typeface="+mj-ea"/>
            </a:endParaRPr>
          </a:p>
        </p:txBody>
      </p:sp>
      <p:sp>
        <p:nvSpPr>
          <p:cNvPr id="17" name="内容占位符 5">
            <a:extLst>
              <a:ext uri="{FF2B5EF4-FFF2-40B4-BE49-F238E27FC236}">
                <a16:creationId xmlns:a16="http://schemas.microsoft.com/office/drawing/2014/main" id="{EA7A181B-2993-4BDB-A668-A4B1AFB68AE6}"/>
              </a:ext>
            </a:extLst>
          </p:cNvPr>
          <p:cNvSpPr txBox="1">
            <a:spLocks/>
          </p:cNvSpPr>
          <p:nvPr/>
        </p:nvSpPr>
        <p:spPr>
          <a:xfrm>
            <a:off x="3038701" y="2594595"/>
            <a:ext cx="1782313" cy="2118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mj-ea"/>
                <a:ea typeface="+mj-ea"/>
              </a:rPr>
              <a:t>首页前端设计及实现</a:t>
            </a:r>
            <a:endParaRPr lang="en-US" altLang="zh-CN" sz="1400" dirty="0">
              <a:latin typeface="+mj-ea"/>
              <a:ea typeface="+mj-ea"/>
            </a:endParaRPr>
          </a:p>
          <a:p>
            <a:r>
              <a:rPr lang="zh-CN" altLang="en-US" sz="1400" dirty="0">
                <a:latin typeface="+mj-ea"/>
                <a:ea typeface="+mj-ea"/>
              </a:rPr>
              <a:t>搜索结果页前端设计及实现</a:t>
            </a:r>
            <a:endParaRPr lang="en-US" altLang="zh-CN" sz="1400" dirty="0">
              <a:latin typeface="+mj-ea"/>
              <a:ea typeface="+mj-ea"/>
            </a:endParaRPr>
          </a:p>
          <a:p>
            <a:r>
              <a:rPr lang="zh-CN" altLang="en-US" sz="1400" dirty="0">
                <a:latin typeface="+mj-ea"/>
                <a:ea typeface="+mj-ea"/>
              </a:rPr>
              <a:t>知识图谱接入</a:t>
            </a:r>
            <a:endParaRPr lang="en-US" altLang="zh-CN" sz="1400" dirty="0">
              <a:latin typeface="+mj-ea"/>
              <a:ea typeface="+mj-ea"/>
            </a:endParaRPr>
          </a:p>
          <a:p>
            <a:endParaRPr lang="en-US" altLang="zh-CN" sz="1400" dirty="0">
              <a:latin typeface="+mj-ea"/>
              <a:ea typeface="+mj-ea"/>
            </a:endParaRPr>
          </a:p>
        </p:txBody>
      </p:sp>
      <p:sp>
        <p:nvSpPr>
          <p:cNvPr id="18" name="内容占位符 5">
            <a:extLst>
              <a:ext uri="{FF2B5EF4-FFF2-40B4-BE49-F238E27FC236}">
                <a16:creationId xmlns:a16="http://schemas.microsoft.com/office/drawing/2014/main" id="{BE8AF885-1963-46EE-A078-F6EA1C813BF9}"/>
              </a:ext>
            </a:extLst>
          </p:cNvPr>
          <p:cNvSpPr txBox="1">
            <a:spLocks/>
          </p:cNvSpPr>
          <p:nvPr/>
        </p:nvSpPr>
        <p:spPr>
          <a:xfrm>
            <a:off x="9941426" y="2939235"/>
            <a:ext cx="1782313" cy="2118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mj-ea"/>
                <a:ea typeface="+mj-ea"/>
              </a:rPr>
              <a:t>服务端架构设计</a:t>
            </a:r>
            <a:endParaRPr lang="en-US" altLang="zh-CN" sz="1400" dirty="0">
              <a:latin typeface="+mj-ea"/>
              <a:ea typeface="+mj-ea"/>
            </a:endParaRPr>
          </a:p>
          <a:p>
            <a:r>
              <a:rPr lang="zh-CN" altLang="en-US" sz="1400" dirty="0">
                <a:latin typeface="+mj-ea"/>
                <a:ea typeface="+mj-ea"/>
              </a:rPr>
              <a:t>搜索引擎接口封装与实现</a:t>
            </a:r>
            <a:endParaRPr lang="en-US" altLang="zh-CN" sz="1400" dirty="0">
              <a:latin typeface="+mj-ea"/>
              <a:ea typeface="+mj-ea"/>
            </a:endParaRPr>
          </a:p>
          <a:p>
            <a:r>
              <a:rPr lang="zh-CN" altLang="en-US" sz="1400" dirty="0">
                <a:latin typeface="+mj-ea"/>
                <a:ea typeface="+mj-ea"/>
              </a:rPr>
              <a:t>项目运维</a:t>
            </a:r>
            <a:endParaRPr lang="en-US" altLang="zh-CN" sz="1400" dirty="0">
              <a:latin typeface="+mj-ea"/>
              <a:ea typeface="+mj-ea"/>
            </a:endParaRPr>
          </a:p>
          <a:p>
            <a:endParaRPr lang="en-US" altLang="zh-CN" sz="1400" dirty="0">
              <a:latin typeface="+mj-ea"/>
              <a:ea typeface="+mj-ea"/>
            </a:endParaRPr>
          </a:p>
        </p:txBody>
      </p:sp>
      <p:sp>
        <p:nvSpPr>
          <p:cNvPr id="19" name="内容占位符 5">
            <a:extLst>
              <a:ext uri="{FF2B5EF4-FFF2-40B4-BE49-F238E27FC236}">
                <a16:creationId xmlns:a16="http://schemas.microsoft.com/office/drawing/2014/main" id="{BE2E9B23-0EE6-4B90-AEE8-1CBDC63FAF2D}"/>
              </a:ext>
            </a:extLst>
          </p:cNvPr>
          <p:cNvSpPr txBox="1">
            <a:spLocks/>
          </p:cNvSpPr>
          <p:nvPr/>
        </p:nvSpPr>
        <p:spPr>
          <a:xfrm>
            <a:off x="5300915" y="2967454"/>
            <a:ext cx="1782313" cy="2118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mj-ea"/>
                <a:ea typeface="+mj-ea"/>
              </a:rPr>
              <a:t>把控项目进度</a:t>
            </a:r>
            <a:endParaRPr lang="en-US" altLang="zh-CN" sz="1400" dirty="0">
              <a:latin typeface="+mj-ea"/>
              <a:ea typeface="+mj-ea"/>
            </a:endParaRPr>
          </a:p>
          <a:p>
            <a:r>
              <a:rPr lang="zh-CN" altLang="en-US" sz="1400" dirty="0">
                <a:latin typeface="+mj-ea"/>
                <a:ea typeface="+mj-ea"/>
              </a:rPr>
              <a:t>后端接口开发</a:t>
            </a:r>
            <a:endParaRPr lang="en-US" altLang="zh-CN" sz="1400" dirty="0">
              <a:latin typeface="+mj-ea"/>
              <a:ea typeface="+mj-ea"/>
            </a:endParaRPr>
          </a:p>
          <a:p>
            <a:r>
              <a:rPr lang="zh-CN" altLang="en-US" sz="1400" dirty="0">
                <a:latin typeface="+mj-ea"/>
                <a:ea typeface="+mj-ea"/>
              </a:rPr>
              <a:t>知识图谱设计及实现</a:t>
            </a:r>
            <a:endParaRPr lang="en-US" altLang="zh-CN" sz="1400" dirty="0">
              <a:latin typeface="+mj-ea"/>
              <a:ea typeface="+mj-ea"/>
            </a:endParaRPr>
          </a:p>
        </p:txBody>
      </p:sp>
      <p:sp>
        <p:nvSpPr>
          <p:cNvPr id="20" name="内容占位符 5">
            <a:extLst>
              <a:ext uri="{FF2B5EF4-FFF2-40B4-BE49-F238E27FC236}">
                <a16:creationId xmlns:a16="http://schemas.microsoft.com/office/drawing/2014/main" id="{5FEA985C-6072-48F4-89C5-156314953B8A}"/>
              </a:ext>
            </a:extLst>
          </p:cNvPr>
          <p:cNvSpPr txBox="1">
            <a:spLocks/>
          </p:cNvSpPr>
          <p:nvPr/>
        </p:nvSpPr>
        <p:spPr>
          <a:xfrm>
            <a:off x="7636268" y="2503124"/>
            <a:ext cx="1782313" cy="2118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mj-ea"/>
                <a:ea typeface="+mj-ea"/>
              </a:rPr>
              <a:t>监督文档、软件质量</a:t>
            </a:r>
            <a:endParaRPr lang="en-US" altLang="zh-CN" sz="1400" dirty="0">
              <a:latin typeface="+mj-ea"/>
              <a:ea typeface="+mj-ea"/>
            </a:endParaRPr>
          </a:p>
          <a:p>
            <a:r>
              <a:rPr lang="zh-CN" altLang="en-US" sz="1400" dirty="0">
                <a:latin typeface="+mj-ea"/>
                <a:ea typeface="+mj-ea"/>
              </a:rPr>
              <a:t>负责系统测试</a:t>
            </a:r>
            <a:endParaRPr lang="en-US" altLang="zh-CN" sz="1400" dirty="0">
              <a:latin typeface="+mj-ea"/>
              <a:ea typeface="+mj-ea"/>
            </a:endParaRPr>
          </a:p>
          <a:p>
            <a:r>
              <a:rPr lang="zh-CN" altLang="en-US" sz="1400" dirty="0">
                <a:latin typeface="+mj-ea"/>
                <a:ea typeface="+mj-ea"/>
              </a:rPr>
              <a:t>电影详情页前端设计及实现</a:t>
            </a:r>
            <a:endParaRPr lang="en-US" altLang="zh-CN" sz="1400" dirty="0">
              <a:latin typeface="+mj-ea"/>
              <a:ea typeface="+mj-ea"/>
            </a:endParaRPr>
          </a:p>
          <a:p>
            <a:endParaRPr lang="en-US" altLang="zh-CN" sz="1400" dirty="0">
              <a:latin typeface="+mj-ea"/>
              <a:ea typeface="+mj-ea"/>
            </a:endParaRPr>
          </a:p>
        </p:txBody>
      </p:sp>
      <p:sp>
        <p:nvSpPr>
          <p:cNvPr id="2" name="矩形 1">
            <a:extLst>
              <a:ext uri="{FF2B5EF4-FFF2-40B4-BE49-F238E27FC236}">
                <a16:creationId xmlns:a16="http://schemas.microsoft.com/office/drawing/2014/main" id="{BBB8BFEB-BD54-4366-93A6-68D3F8B6A626}"/>
              </a:ext>
            </a:extLst>
          </p:cNvPr>
          <p:cNvSpPr/>
          <p:nvPr/>
        </p:nvSpPr>
        <p:spPr>
          <a:xfrm>
            <a:off x="1904160" y="4796603"/>
            <a:ext cx="604654" cy="523220"/>
          </a:xfrm>
          <a:prstGeom prst="rect">
            <a:avLst/>
          </a:prstGeom>
          <a:noFill/>
        </p:spPr>
        <p:txBody>
          <a:bodyPr wrap="none" lIns="91440" tIns="45720" rIns="91440" bIns="45720">
            <a:spAutoFit/>
          </a:bodyPr>
          <a:lstStyle/>
          <a:p>
            <a:pPr algn="ctr"/>
            <a:r>
              <a:rPr lang="en-US" altLang="zh-CN"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94</a:t>
            </a:r>
            <a:endParaRPr lang="zh-CN" altLang="en-US"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E3E36334-ED08-464D-BA78-5F966E858E37}"/>
              </a:ext>
            </a:extLst>
          </p:cNvPr>
          <p:cNvSpPr/>
          <p:nvPr/>
        </p:nvSpPr>
        <p:spPr>
          <a:xfrm>
            <a:off x="4104022" y="4451963"/>
            <a:ext cx="604653" cy="523220"/>
          </a:xfrm>
          <a:prstGeom prst="rect">
            <a:avLst/>
          </a:prstGeom>
          <a:noFill/>
        </p:spPr>
        <p:txBody>
          <a:bodyPr wrap="none" lIns="91440" tIns="45720" rIns="91440" bIns="45720">
            <a:spAutoFit/>
          </a:bodyPr>
          <a:lstStyle/>
          <a:p>
            <a:pPr algn="ctr"/>
            <a:r>
              <a:rPr lang="en-US" altLang="zh-CN"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93</a:t>
            </a:r>
            <a:endParaRPr lang="zh-CN" altLang="en-US"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FBEB836C-D33B-4ADA-9BC6-3FEE56431A8F}"/>
              </a:ext>
            </a:extLst>
          </p:cNvPr>
          <p:cNvSpPr/>
          <p:nvPr/>
        </p:nvSpPr>
        <p:spPr>
          <a:xfrm>
            <a:off x="6347772" y="4796603"/>
            <a:ext cx="814647" cy="523220"/>
          </a:xfrm>
          <a:prstGeom prst="rect">
            <a:avLst/>
          </a:prstGeom>
          <a:noFill/>
        </p:spPr>
        <p:txBody>
          <a:bodyPr wrap="none" lIns="91440" tIns="45720" rIns="91440" bIns="45720">
            <a:spAutoFit/>
          </a:bodyPr>
          <a:lstStyle/>
          <a:p>
            <a:pPr algn="ctr"/>
            <a:r>
              <a:rPr lang="en-US" altLang="zh-CN"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100</a:t>
            </a:r>
            <a:endParaRPr lang="zh-CN" altLang="en-US"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DEE13D33-1DCD-4FB0-AFCD-913BFABCE162}"/>
              </a:ext>
            </a:extLst>
          </p:cNvPr>
          <p:cNvSpPr/>
          <p:nvPr/>
        </p:nvSpPr>
        <p:spPr>
          <a:xfrm>
            <a:off x="8747252" y="4284151"/>
            <a:ext cx="604653" cy="523220"/>
          </a:xfrm>
          <a:prstGeom prst="rect">
            <a:avLst/>
          </a:prstGeom>
          <a:noFill/>
        </p:spPr>
        <p:txBody>
          <a:bodyPr wrap="none" lIns="91440" tIns="45720" rIns="91440" bIns="45720">
            <a:spAutoFit/>
          </a:bodyPr>
          <a:lstStyle/>
          <a:p>
            <a:pPr algn="ctr"/>
            <a:r>
              <a:rPr lang="en-US" altLang="zh-CN"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92</a:t>
            </a:r>
            <a:endParaRPr lang="zh-CN" altLang="en-US"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6349E69-F303-46EA-9541-33A4631E3C04}"/>
              </a:ext>
            </a:extLst>
          </p:cNvPr>
          <p:cNvSpPr/>
          <p:nvPr/>
        </p:nvSpPr>
        <p:spPr>
          <a:xfrm>
            <a:off x="11005091" y="4922451"/>
            <a:ext cx="604653" cy="523220"/>
          </a:xfrm>
          <a:prstGeom prst="rect">
            <a:avLst/>
          </a:prstGeom>
          <a:noFill/>
        </p:spPr>
        <p:txBody>
          <a:bodyPr wrap="none" lIns="91440" tIns="45720" rIns="91440" bIns="45720">
            <a:spAutoFit/>
          </a:bodyPr>
          <a:lstStyle/>
          <a:p>
            <a:pPr algn="ctr"/>
            <a:r>
              <a:rPr lang="en-US" altLang="zh-CN"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95</a:t>
            </a:r>
            <a:endParaRPr lang="zh-CN" altLang="en-US" sz="2800" dirty="0">
              <a:ln w="0"/>
              <a:solidFill>
                <a:schemeClr val="accent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0ED7CED1-ECB0-47BB-B8F6-42FB7BF727A7}"/>
              </a:ext>
            </a:extLst>
          </p:cNvPr>
          <p:cNvPicPr>
            <a:picLocks noChangeAspect="1"/>
          </p:cNvPicPr>
          <p:nvPr/>
        </p:nvPicPr>
        <p:blipFill>
          <a:blip r:embed="rId3"/>
          <a:stretch>
            <a:fillRect/>
          </a:stretch>
        </p:blipFill>
        <p:spPr>
          <a:xfrm>
            <a:off x="5911485" y="1296392"/>
            <a:ext cx="581050" cy="451025"/>
          </a:xfrm>
          <a:prstGeom prst="rect">
            <a:avLst/>
          </a:prstGeom>
        </p:spPr>
      </p:pic>
    </p:spTree>
    <p:extLst>
      <p:ext uri="{BB962C8B-B14F-4D97-AF65-F5344CB8AC3E}">
        <p14:creationId xmlns:p14="http://schemas.microsoft.com/office/powerpoint/2010/main" val="258092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圆角 114">
            <a:extLst>
              <a:ext uri="{FF2B5EF4-FFF2-40B4-BE49-F238E27FC236}">
                <a16:creationId xmlns:a16="http://schemas.microsoft.com/office/drawing/2014/main" id="{181A4205-DCE7-472A-9216-22D9C7FF2847}"/>
              </a:ext>
            </a:extLst>
          </p:cNvPr>
          <p:cNvSpPr/>
          <p:nvPr/>
        </p:nvSpPr>
        <p:spPr>
          <a:xfrm>
            <a:off x="9156208" y="3792121"/>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 极限挑战</a:t>
            </a:r>
          </a:p>
        </p:txBody>
      </p:sp>
      <p:sp>
        <p:nvSpPr>
          <p:cNvPr id="114" name="矩形: 圆角 113">
            <a:extLst>
              <a:ext uri="{FF2B5EF4-FFF2-40B4-BE49-F238E27FC236}">
                <a16:creationId xmlns:a16="http://schemas.microsoft.com/office/drawing/2014/main" id="{1F3C3067-ECC4-4458-80F3-DD3893F7B976}"/>
              </a:ext>
            </a:extLst>
          </p:cNvPr>
          <p:cNvSpPr/>
          <p:nvPr/>
        </p:nvSpPr>
        <p:spPr>
          <a:xfrm>
            <a:off x="5791827" y="3609526"/>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 编程实现</a:t>
            </a:r>
          </a:p>
        </p:txBody>
      </p:sp>
      <p:sp>
        <p:nvSpPr>
          <p:cNvPr id="111" name="矩形: 圆角 110">
            <a:extLst>
              <a:ext uri="{FF2B5EF4-FFF2-40B4-BE49-F238E27FC236}">
                <a16:creationId xmlns:a16="http://schemas.microsoft.com/office/drawing/2014/main" id="{A426DD3F-F477-4E0B-9EF0-950D4ADD8275}"/>
              </a:ext>
            </a:extLst>
          </p:cNvPr>
          <p:cNvSpPr/>
          <p:nvPr/>
        </p:nvSpPr>
        <p:spPr>
          <a:xfrm>
            <a:off x="4273965" y="3654723"/>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系统设计</a:t>
            </a:r>
          </a:p>
        </p:txBody>
      </p:sp>
      <p:sp>
        <p:nvSpPr>
          <p:cNvPr id="44" name="矩形: 圆角 43">
            <a:extLst>
              <a:ext uri="{FF2B5EF4-FFF2-40B4-BE49-F238E27FC236}">
                <a16:creationId xmlns:a16="http://schemas.microsoft.com/office/drawing/2014/main" id="{455AB1D0-6E03-40DB-814D-C7CD6BCFA47D}"/>
              </a:ext>
            </a:extLst>
          </p:cNvPr>
          <p:cNvSpPr/>
          <p:nvPr/>
        </p:nvSpPr>
        <p:spPr>
          <a:xfrm>
            <a:off x="9957122" y="3308058"/>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7.14</a:t>
            </a:r>
            <a:endParaRPr lang="zh-CN" altLang="en-US" dirty="0">
              <a:solidFill>
                <a:srgbClr val="698ED0"/>
              </a:solidFill>
              <a:effectLst>
                <a:outerShdw blurRad="38100" dist="38100" dir="2700000" algn="tl">
                  <a:srgbClr val="000000">
                    <a:alpha val="43137"/>
                  </a:srgbClr>
                </a:outerShdw>
              </a:effectLst>
            </a:endParaRPr>
          </a:p>
        </p:txBody>
      </p:sp>
      <p:sp>
        <p:nvSpPr>
          <p:cNvPr id="57" name="矩形: 圆角 56">
            <a:extLst>
              <a:ext uri="{FF2B5EF4-FFF2-40B4-BE49-F238E27FC236}">
                <a16:creationId xmlns:a16="http://schemas.microsoft.com/office/drawing/2014/main" id="{11BFD9CC-7020-40C1-83C3-5A9A5A4381AC}"/>
              </a:ext>
            </a:extLst>
          </p:cNvPr>
          <p:cNvSpPr/>
          <p:nvPr/>
        </p:nvSpPr>
        <p:spPr>
          <a:xfrm>
            <a:off x="8981588" y="3256026"/>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7.13</a:t>
            </a:r>
            <a:endParaRPr lang="zh-CN" altLang="en-US" dirty="0">
              <a:solidFill>
                <a:srgbClr val="698ED0"/>
              </a:solidFill>
              <a:effectLst>
                <a:outerShdw blurRad="38100" dist="38100" dir="2700000" algn="tl">
                  <a:srgbClr val="000000">
                    <a:alpha val="43137"/>
                  </a:srgbClr>
                </a:outerShdw>
              </a:effectLst>
            </a:endParaRPr>
          </a:p>
        </p:txBody>
      </p:sp>
      <p:sp>
        <p:nvSpPr>
          <p:cNvPr id="58" name="矩形: 圆角 57">
            <a:extLst>
              <a:ext uri="{FF2B5EF4-FFF2-40B4-BE49-F238E27FC236}">
                <a16:creationId xmlns:a16="http://schemas.microsoft.com/office/drawing/2014/main" id="{0912FA9C-3746-475A-AF37-B3D3A96512BE}"/>
              </a:ext>
            </a:extLst>
          </p:cNvPr>
          <p:cNvSpPr/>
          <p:nvPr/>
        </p:nvSpPr>
        <p:spPr>
          <a:xfrm>
            <a:off x="7962726" y="3189378"/>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7.12</a:t>
            </a:r>
            <a:endParaRPr lang="zh-CN" altLang="en-US" dirty="0">
              <a:solidFill>
                <a:srgbClr val="698ED0"/>
              </a:solidFill>
              <a:effectLst>
                <a:outerShdw blurRad="38100" dist="38100" dir="2700000" algn="tl">
                  <a:srgbClr val="000000">
                    <a:alpha val="43137"/>
                  </a:srgbClr>
                </a:outerShdw>
              </a:effectLst>
            </a:endParaRPr>
          </a:p>
        </p:txBody>
      </p:sp>
      <p:sp>
        <p:nvSpPr>
          <p:cNvPr id="37" name="矩形: 圆角 36">
            <a:extLst>
              <a:ext uri="{FF2B5EF4-FFF2-40B4-BE49-F238E27FC236}">
                <a16:creationId xmlns:a16="http://schemas.microsoft.com/office/drawing/2014/main" id="{764A15E0-3209-4E3D-AC13-9AC28D683882}"/>
              </a:ext>
            </a:extLst>
          </p:cNvPr>
          <p:cNvSpPr/>
          <p:nvPr/>
        </p:nvSpPr>
        <p:spPr>
          <a:xfrm>
            <a:off x="4079231" y="3034033"/>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7.7</a:t>
            </a:r>
            <a:endParaRPr lang="zh-CN" altLang="en-US" dirty="0">
              <a:solidFill>
                <a:srgbClr val="698ED0"/>
              </a:solidFill>
              <a:effectLst>
                <a:outerShdw blurRad="38100" dist="38100" dir="2700000" algn="tl">
                  <a:srgbClr val="000000">
                    <a:alpha val="43137"/>
                  </a:srgbClr>
                </a:outerShdw>
              </a:effectLst>
            </a:endParaRPr>
          </a:p>
        </p:txBody>
      </p:sp>
      <p:sp>
        <p:nvSpPr>
          <p:cNvPr id="102" name="矩形: 圆角 101">
            <a:extLst>
              <a:ext uri="{FF2B5EF4-FFF2-40B4-BE49-F238E27FC236}">
                <a16:creationId xmlns:a16="http://schemas.microsoft.com/office/drawing/2014/main" id="{F6A483E9-0374-42FA-8415-273F743553E9}"/>
              </a:ext>
            </a:extLst>
          </p:cNvPr>
          <p:cNvSpPr/>
          <p:nvPr/>
        </p:nvSpPr>
        <p:spPr>
          <a:xfrm>
            <a:off x="5590256" y="3004932"/>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7.10</a:t>
            </a:r>
            <a:endParaRPr lang="zh-CN" altLang="en-US" dirty="0">
              <a:solidFill>
                <a:srgbClr val="698ED0"/>
              </a:solidFill>
              <a:effectLst>
                <a:outerShdw blurRad="38100" dist="38100" dir="2700000" algn="tl">
                  <a:srgbClr val="000000">
                    <a:alpha val="43137"/>
                  </a:srgbClr>
                </a:outerShdw>
              </a:effectLst>
            </a:endParaRPr>
          </a:p>
        </p:txBody>
      </p:sp>
      <p:sp>
        <p:nvSpPr>
          <p:cNvPr id="96" name="矩形: 圆角 95">
            <a:extLst>
              <a:ext uri="{FF2B5EF4-FFF2-40B4-BE49-F238E27FC236}">
                <a16:creationId xmlns:a16="http://schemas.microsoft.com/office/drawing/2014/main" id="{E889F030-4B91-425D-90AA-F665CB4B13AA}"/>
              </a:ext>
            </a:extLst>
          </p:cNvPr>
          <p:cNvSpPr/>
          <p:nvPr/>
        </p:nvSpPr>
        <p:spPr>
          <a:xfrm>
            <a:off x="1602328" y="3210259"/>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7.2</a:t>
            </a:r>
            <a:endParaRPr lang="zh-CN" altLang="en-US" dirty="0">
              <a:solidFill>
                <a:srgbClr val="698ED0"/>
              </a:solidFill>
              <a:effectLst>
                <a:outerShdw blurRad="38100" dist="38100" dir="2700000" algn="tl">
                  <a:srgbClr val="000000">
                    <a:alpha val="43137"/>
                  </a:srgbClr>
                </a:outerShdw>
              </a:effectLst>
            </a:endParaRPr>
          </a:p>
        </p:txBody>
      </p:sp>
      <p:sp>
        <p:nvSpPr>
          <p:cNvPr id="97" name="矩形: 圆角 96">
            <a:extLst>
              <a:ext uri="{FF2B5EF4-FFF2-40B4-BE49-F238E27FC236}">
                <a16:creationId xmlns:a16="http://schemas.microsoft.com/office/drawing/2014/main" id="{E53CCEEA-296B-4E1C-8BA4-DC01000B23CA}"/>
              </a:ext>
            </a:extLst>
          </p:cNvPr>
          <p:cNvSpPr/>
          <p:nvPr/>
        </p:nvSpPr>
        <p:spPr>
          <a:xfrm>
            <a:off x="2720000" y="3116189"/>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7.4</a:t>
            </a:r>
            <a:endParaRPr lang="zh-CN" altLang="en-US" dirty="0">
              <a:solidFill>
                <a:srgbClr val="698ED0"/>
              </a:solidFill>
              <a:effectLst>
                <a:outerShdw blurRad="38100" dist="38100" dir="2700000" algn="tl">
                  <a:srgbClr val="000000">
                    <a:alpha val="43137"/>
                  </a:srgbClr>
                </a:outerShdw>
              </a:effectLst>
            </a:endParaRPr>
          </a:p>
        </p:txBody>
      </p:sp>
      <p:sp>
        <p:nvSpPr>
          <p:cNvPr id="16" name="矩形: 圆角 15">
            <a:extLst>
              <a:ext uri="{FF2B5EF4-FFF2-40B4-BE49-F238E27FC236}">
                <a16:creationId xmlns:a16="http://schemas.microsoft.com/office/drawing/2014/main" id="{5FDDAEE0-5755-4AA8-80C7-7E1AF5D92BF8}"/>
              </a:ext>
            </a:extLst>
          </p:cNvPr>
          <p:cNvSpPr/>
          <p:nvPr/>
        </p:nvSpPr>
        <p:spPr>
          <a:xfrm>
            <a:off x="469367" y="3315774"/>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a:t>
            </a:r>
            <a:endParaRPr lang="zh-CN" altLang="en-US" dirty="0">
              <a:solidFill>
                <a:srgbClr val="698ED0"/>
              </a:solidFill>
              <a:effectLst>
                <a:outerShdw blurRad="38100" dist="38100" dir="2700000" algn="tl">
                  <a:srgbClr val="000000">
                    <a:alpha val="43137"/>
                  </a:srgbClr>
                </a:outerShdw>
              </a:effectLst>
            </a:endParaRPr>
          </a:p>
        </p:txBody>
      </p:sp>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项目里程碑</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6" name="任意多边形: 形状 5">
            <a:extLst>
              <a:ext uri="{FF2B5EF4-FFF2-40B4-BE49-F238E27FC236}">
                <a16:creationId xmlns:a16="http://schemas.microsoft.com/office/drawing/2014/main" id="{185D171A-0C31-41CA-89D7-9AD645B099B7}"/>
              </a:ext>
            </a:extLst>
          </p:cNvPr>
          <p:cNvSpPr/>
          <p:nvPr/>
        </p:nvSpPr>
        <p:spPr>
          <a:xfrm>
            <a:off x="-2133600" y="3447421"/>
            <a:ext cx="16814800" cy="597285"/>
          </a:xfrm>
          <a:custGeom>
            <a:avLst/>
            <a:gdLst>
              <a:gd name="connsiteX0" fmla="*/ 0 w 16560800"/>
              <a:gd name="connsiteY0" fmla="*/ 537413 h 609985"/>
              <a:gd name="connsiteX1" fmla="*/ 8026400 w 16560800"/>
              <a:gd name="connsiteY1" fmla="*/ 385 h 609985"/>
              <a:gd name="connsiteX2" fmla="*/ 16560800 w 16560800"/>
              <a:gd name="connsiteY2" fmla="*/ 609985 h 609985"/>
              <a:gd name="connsiteX0" fmla="*/ 0 w 16814800"/>
              <a:gd name="connsiteY0" fmla="*/ 537413 h 597285"/>
              <a:gd name="connsiteX1" fmla="*/ 8026400 w 16814800"/>
              <a:gd name="connsiteY1" fmla="*/ 385 h 597285"/>
              <a:gd name="connsiteX2" fmla="*/ 16814800 w 16814800"/>
              <a:gd name="connsiteY2" fmla="*/ 597285 h 597285"/>
            </a:gdLst>
            <a:ahLst/>
            <a:cxnLst>
              <a:cxn ang="0">
                <a:pos x="connsiteX0" y="connsiteY0"/>
              </a:cxn>
              <a:cxn ang="0">
                <a:pos x="connsiteX1" y="connsiteY1"/>
              </a:cxn>
              <a:cxn ang="0">
                <a:pos x="connsiteX2" y="connsiteY2"/>
              </a:cxn>
            </a:cxnLst>
            <a:rect l="l" t="t" r="r" b="b"/>
            <a:pathLst>
              <a:path w="16814800" h="597285">
                <a:moveTo>
                  <a:pt x="0" y="537413"/>
                </a:moveTo>
                <a:cubicBezTo>
                  <a:pt x="2633133" y="262851"/>
                  <a:pt x="5266267" y="-11710"/>
                  <a:pt x="8026400" y="385"/>
                </a:cubicBezTo>
                <a:cubicBezTo>
                  <a:pt x="10786533" y="12480"/>
                  <a:pt x="13927666" y="298532"/>
                  <a:pt x="16814800" y="597285"/>
                </a:cubicBezTo>
              </a:path>
            </a:pathLst>
          </a:custGeom>
          <a:noFill/>
          <a:ln w="41275">
            <a:gradFill>
              <a:gsLst>
                <a:gs pos="69379">
                  <a:schemeClr val="accent1"/>
                </a:gs>
                <a:gs pos="37000">
                  <a:schemeClr val="accent1"/>
                </a:gs>
                <a:gs pos="11000">
                  <a:schemeClr val="accent1">
                    <a:lumMod val="20000"/>
                    <a:lumOff val="80000"/>
                    <a:alpha val="0"/>
                  </a:schemeClr>
                </a:gs>
                <a:gs pos="89000">
                  <a:schemeClr val="accent1">
                    <a:lumMod val="20000"/>
                    <a:lumOff val="80000"/>
                    <a:alpha val="0"/>
                  </a:schemeClr>
                </a:gs>
              </a:gsLst>
              <a:lin ang="0" scaled="0"/>
            </a:gradFill>
          </a:ln>
          <a:effectLst>
            <a:outerShdw blurRad="25400" dist="25400" dir="5400000" algn="t"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F4E0C159-7695-4714-A01A-03E80237313E}"/>
              </a:ext>
            </a:extLst>
          </p:cNvPr>
          <p:cNvGrpSpPr/>
          <p:nvPr/>
        </p:nvGrpSpPr>
        <p:grpSpPr>
          <a:xfrm>
            <a:off x="1080503" y="2595786"/>
            <a:ext cx="290841" cy="1244060"/>
            <a:chOff x="1117323" y="2559174"/>
            <a:chExt cx="290841" cy="1244060"/>
          </a:xfrm>
        </p:grpSpPr>
        <p:cxnSp>
          <p:nvCxnSpPr>
            <p:cNvPr id="11" name="直接连接符 10">
              <a:extLst>
                <a:ext uri="{FF2B5EF4-FFF2-40B4-BE49-F238E27FC236}">
                  <a16:creationId xmlns:a16="http://schemas.microsoft.com/office/drawing/2014/main" id="{97A7C64D-043A-40A1-9F34-ABB3C183593F}"/>
                </a:ext>
              </a:extLst>
            </p:cNvPr>
            <p:cNvCxnSpPr>
              <a:cxnSpLocks/>
              <a:stCxn id="15" idx="0"/>
            </p:cNvCxnSpPr>
            <p:nvPr/>
          </p:nvCxnSpPr>
          <p:spPr>
            <a:xfrm flipH="1" flipV="1">
              <a:off x="1262742" y="2559174"/>
              <a:ext cx="1" cy="1057714"/>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5353F5FA-20FB-4AA9-BDA1-D07481B15939}"/>
                </a:ext>
              </a:extLst>
            </p:cNvPr>
            <p:cNvGrpSpPr/>
            <p:nvPr/>
          </p:nvGrpSpPr>
          <p:grpSpPr>
            <a:xfrm>
              <a:off x="1117323" y="3512393"/>
              <a:ext cx="290841" cy="290841"/>
              <a:chOff x="1117323" y="3512393"/>
              <a:chExt cx="290841" cy="290841"/>
            </a:xfrm>
          </p:grpSpPr>
          <p:sp>
            <p:nvSpPr>
              <p:cNvPr id="13" name="椭圆 12">
                <a:extLst>
                  <a:ext uri="{FF2B5EF4-FFF2-40B4-BE49-F238E27FC236}">
                    <a16:creationId xmlns:a16="http://schemas.microsoft.com/office/drawing/2014/main" id="{7481D713-8AB5-4B73-9DEC-53E9C15095CF}"/>
                  </a:ext>
                </a:extLst>
              </p:cNvPr>
              <p:cNvSpPr/>
              <p:nvPr/>
            </p:nvSpPr>
            <p:spPr>
              <a:xfrm>
                <a:off x="1117323" y="3512393"/>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D58C65F-9B1B-4B71-8FA7-02E77F9E88FE}"/>
                  </a:ext>
                </a:extLst>
              </p:cNvPr>
              <p:cNvSpPr/>
              <p:nvPr/>
            </p:nvSpPr>
            <p:spPr>
              <a:xfrm>
                <a:off x="1174298" y="3569368"/>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AC7829A-4AE9-4484-B8C0-EBD110517DB0}"/>
                  </a:ext>
                </a:extLst>
              </p:cNvPr>
              <p:cNvSpPr/>
              <p:nvPr/>
            </p:nvSpPr>
            <p:spPr>
              <a:xfrm>
                <a:off x="1221818" y="3616888"/>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2662E665-0CAE-4187-997D-BD9A2D78E31D}"/>
              </a:ext>
            </a:extLst>
          </p:cNvPr>
          <p:cNvGrpSpPr/>
          <p:nvPr/>
        </p:nvGrpSpPr>
        <p:grpSpPr>
          <a:xfrm>
            <a:off x="10662846" y="2579213"/>
            <a:ext cx="290841" cy="1244060"/>
            <a:chOff x="1117323" y="2559174"/>
            <a:chExt cx="290841" cy="1244060"/>
          </a:xfrm>
        </p:grpSpPr>
        <p:cxnSp>
          <p:nvCxnSpPr>
            <p:cNvPr id="25" name="直接连接符 24">
              <a:extLst>
                <a:ext uri="{FF2B5EF4-FFF2-40B4-BE49-F238E27FC236}">
                  <a16:creationId xmlns:a16="http://schemas.microsoft.com/office/drawing/2014/main" id="{7C0E53E0-65C3-4B29-9DDC-D99575EDACD5}"/>
                </a:ext>
              </a:extLst>
            </p:cNvPr>
            <p:cNvCxnSpPr>
              <a:cxnSpLocks/>
              <a:stCxn id="29" idx="0"/>
            </p:cNvCxnSpPr>
            <p:nvPr/>
          </p:nvCxnSpPr>
          <p:spPr>
            <a:xfrm flipH="1" flipV="1">
              <a:off x="1262742" y="2559174"/>
              <a:ext cx="1" cy="1057714"/>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BD3C272F-D8F5-4BA7-8876-6F5527D95005}"/>
                </a:ext>
              </a:extLst>
            </p:cNvPr>
            <p:cNvGrpSpPr/>
            <p:nvPr/>
          </p:nvGrpSpPr>
          <p:grpSpPr>
            <a:xfrm>
              <a:off x="1117323" y="3512393"/>
              <a:ext cx="290841" cy="290841"/>
              <a:chOff x="1117323" y="3512393"/>
              <a:chExt cx="290841" cy="290841"/>
            </a:xfrm>
          </p:grpSpPr>
          <p:sp>
            <p:nvSpPr>
              <p:cNvPr id="27" name="椭圆 26">
                <a:extLst>
                  <a:ext uri="{FF2B5EF4-FFF2-40B4-BE49-F238E27FC236}">
                    <a16:creationId xmlns:a16="http://schemas.microsoft.com/office/drawing/2014/main" id="{C264EE8D-82A9-4406-AF47-C04CAA739ED2}"/>
                  </a:ext>
                </a:extLst>
              </p:cNvPr>
              <p:cNvSpPr/>
              <p:nvPr/>
            </p:nvSpPr>
            <p:spPr>
              <a:xfrm>
                <a:off x="1117323" y="3512393"/>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B9D3E0F-35AF-4100-AA13-CBD99FC6CAA6}"/>
                  </a:ext>
                </a:extLst>
              </p:cNvPr>
              <p:cNvSpPr/>
              <p:nvPr/>
            </p:nvSpPr>
            <p:spPr>
              <a:xfrm>
                <a:off x="1174298" y="3569368"/>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9139E3C-5414-4915-AE51-2DABD618C2B4}"/>
                  </a:ext>
                </a:extLst>
              </p:cNvPr>
              <p:cNvSpPr/>
              <p:nvPr/>
            </p:nvSpPr>
            <p:spPr>
              <a:xfrm>
                <a:off x="1221818" y="3616888"/>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 name="组合 30">
            <a:extLst>
              <a:ext uri="{FF2B5EF4-FFF2-40B4-BE49-F238E27FC236}">
                <a16:creationId xmlns:a16="http://schemas.microsoft.com/office/drawing/2014/main" id="{19B1FF4B-9DBD-47E7-AA82-FE85BF64D898}"/>
              </a:ext>
            </a:extLst>
          </p:cNvPr>
          <p:cNvGrpSpPr/>
          <p:nvPr/>
        </p:nvGrpSpPr>
        <p:grpSpPr>
          <a:xfrm>
            <a:off x="8633353" y="2442110"/>
            <a:ext cx="290841" cy="1244060"/>
            <a:chOff x="1117323" y="2559174"/>
            <a:chExt cx="290841" cy="1244060"/>
          </a:xfrm>
        </p:grpSpPr>
        <p:cxnSp>
          <p:nvCxnSpPr>
            <p:cNvPr id="32" name="直接连接符 31">
              <a:extLst>
                <a:ext uri="{FF2B5EF4-FFF2-40B4-BE49-F238E27FC236}">
                  <a16:creationId xmlns:a16="http://schemas.microsoft.com/office/drawing/2014/main" id="{44ABA321-8F6F-408C-90E8-7797DD93621F}"/>
                </a:ext>
              </a:extLst>
            </p:cNvPr>
            <p:cNvCxnSpPr>
              <a:cxnSpLocks/>
              <a:stCxn id="36" idx="0"/>
            </p:cNvCxnSpPr>
            <p:nvPr/>
          </p:nvCxnSpPr>
          <p:spPr>
            <a:xfrm flipH="1" flipV="1">
              <a:off x="1262742" y="2559174"/>
              <a:ext cx="1" cy="1057714"/>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AB8B18B2-86D2-42E6-B182-8C24E6C2109B}"/>
                </a:ext>
              </a:extLst>
            </p:cNvPr>
            <p:cNvGrpSpPr/>
            <p:nvPr/>
          </p:nvGrpSpPr>
          <p:grpSpPr>
            <a:xfrm>
              <a:off x="1117323" y="3512393"/>
              <a:ext cx="290841" cy="290841"/>
              <a:chOff x="1117323" y="3512393"/>
              <a:chExt cx="290841" cy="290841"/>
            </a:xfrm>
          </p:grpSpPr>
          <p:sp>
            <p:nvSpPr>
              <p:cNvPr id="34" name="椭圆 33">
                <a:extLst>
                  <a:ext uri="{FF2B5EF4-FFF2-40B4-BE49-F238E27FC236}">
                    <a16:creationId xmlns:a16="http://schemas.microsoft.com/office/drawing/2014/main" id="{0862273E-367F-43F0-A2D5-30AA1080D646}"/>
                  </a:ext>
                </a:extLst>
              </p:cNvPr>
              <p:cNvSpPr/>
              <p:nvPr/>
            </p:nvSpPr>
            <p:spPr>
              <a:xfrm>
                <a:off x="1117323" y="3512393"/>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BDDFD25-DBBC-47BA-9D37-DFED1F4E37E9}"/>
                  </a:ext>
                </a:extLst>
              </p:cNvPr>
              <p:cNvSpPr/>
              <p:nvPr/>
            </p:nvSpPr>
            <p:spPr>
              <a:xfrm>
                <a:off x="1174298" y="3569368"/>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D331D93-3550-4990-9851-05A243D46ACB}"/>
                  </a:ext>
                </a:extLst>
              </p:cNvPr>
              <p:cNvSpPr/>
              <p:nvPr/>
            </p:nvSpPr>
            <p:spPr>
              <a:xfrm>
                <a:off x="1221818" y="3616888"/>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a:extLst>
              <a:ext uri="{FF2B5EF4-FFF2-40B4-BE49-F238E27FC236}">
                <a16:creationId xmlns:a16="http://schemas.microsoft.com/office/drawing/2014/main" id="{57A27432-C837-44EC-BFF5-26C58DB7BB51}"/>
              </a:ext>
            </a:extLst>
          </p:cNvPr>
          <p:cNvGrpSpPr/>
          <p:nvPr/>
        </p:nvGrpSpPr>
        <p:grpSpPr>
          <a:xfrm>
            <a:off x="9646264" y="3459443"/>
            <a:ext cx="290841" cy="1207601"/>
            <a:chOff x="2455380" y="3403427"/>
            <a:chExt cx="290841" cy="1207601"/>
          </a:xfrm>
        </p:grpSpPr>
        <p:cxnSp>
          <p:nvCxnSpPr>
            <p:cNvPr id="52" name="直接连接符 51">
              <a:extLst>
                <a:ext uri="{FF2B5EF4-FFF2-40B4-BE49-F238E27FC236}">
                  <a16:creationId xmlns:a16="http://schemas.microsoft.com/office/drawing/2014/main" id="{9454883B-5388-4DEB-AE3A-A727CA2D643C}"/>
                </a:ext>
              </a:extLst>
            </p:cNvPr>
            <p:cNvCxnSpPr>
              <a:cxnSpLocks/>
              <a:stCxn id="56" idx="4"/>
            </p:cNvCxnSpPr>
            <p:nvPr/>
          </p:nvCxnSpPr>
          <p:spPr>
            <a:xfrm flipH="1">
              <a:off x="2598059" y="3589771"/>
              <a:ext cx="2741" cy="1021257"/>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A9456E7B-FE82-4AF0-8B77-A6F2BEB0881B}"/>
                </a:ext>
              </a:extLst>
            </p:cNvPr>
            <p:cNvGrpSpPr/>
            <p:nvPr/>
          </p:nvGrpSpPr>
          <p:grpSpPr>
            <a:xfrm>
              <a:off x="2455380" y="3403427"/>
              <a:ext cx="290841" cy="290841"/>
              <a:chOff x="2455380" y="3403427"/>
              <a:chExt cx="290841" cy="290841"/>
            </a:xfrm>
          </p:grpSpPr>
          <p:sp>
            <p:nvSpPr>
              <p:cNvPr id="54" name="椭圆 53">
                <a:extLst>
                  <a:ext uri="{FF2B5EF4-FFF2-40B4-BE49-F238E27FC236}">
                    <a16:creationId xmlns:a16="http://schemas.microsoft.com/office/drawing/2014/main" id="{795881E0-9341-42D7-A756-5829046673AE}"/>
                  </a:ext>
                </a:extLst>
              </p:cNvPr>
              <p:cNvSpPr/>
              <p:nvPr/>
            </p:nvSpPr>
            <p:spPr>
              <a:xfrm>
                <a:off x="2455380" y="3403427"/>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66E45EF-DC32-415B-B479-17FE3FE2E963}"/>
                  </a:ext>
                </a:extLst>
              </p:cNvPr>
              <p:cNvSpPr/>
              <p:nvPr/>
            </p:nvSpPr>
            <p:spPr>
              <a:xfrm>
                <a:off x="2512355" y="3460402"/>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61259CE-D6C7-443F-89C1-DD2E50CA1B66}"/>
                  </a:ext>
                </a:extLst>
              </p:cNvPr>
              <p:cNvSpPr/>
              <p:nvPr/>
            </p:nvSpPr>
            <p:spPr>
              <a:xfrm>
                <a:off x="2559875" y="3507922"/>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矩形: 圆角 58">
            <a:extLst>
              <a:ext uri="{FF2B5EF4-FFF2-40B4-BE49-F238E27FC236}">
                <a16:creationId xmlns:a16="http://schemas.microsoft.com/office/drawing/2014/main" id="{7060E31B-706D-48EF-833F-CE98DA1B5003}"/>
              </a:ext>
            </a:extLst>
          </p:cNvPr>
          <p:cNvSpPr/>
          <p:nvPr/>
        </p:nvSpPr>
        <p:spPr>
          <a:xfrm>
            <a:off x="6773965" y="3025997"/>
            <a:ext cx="1016581" cy="3693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98ED0"/>
                </a:solidFill>
                <a:effectLst>
                  <a:outerShdw blurRad="38100" dist="38100" dir="2700000" algn="tl">
                    <a:srgbClr val="000000">
                      <a:alpha val="43137"/>
                    </a:srgbClr>
                  </a:outerShdw>
                </a:effectLst>
              </a:rPr>
              <a:t>7.11</a:t>
            </a:r>
            <a:endParaRPr lang="zh-CN" altLang="en-US" dirty="0">
              <a:solidFill>
                <a:srgbClr val="698ED0"/>
              </a:solidFill>
              <a:effectLst>
                <a:outerShdw blurRad="38100" dist="38100" dir="2700000" algn="tl">
                  <a:srgbClr val="000000">
                    <a:alpha val="43137"/>
                  </a:srgbClr>
                </a:outerShdw>
              </a:effectLst>
            </a:endParaRPr>
          </a:p>
        </p:txBody>
      </p:sp>
      <p:grpSp>
        <p:nvGrpSpPr>
          <p:cNvPr id="60" name="组合 59">
            <a:extLst>
              <a:ext uri="{FF2B5EF4-FFF2-40B4-BE49-F238E27FC236}">
                <a16:creationId xmlns:a16="http://schemas.microsoft.com/office/drawing/2014/main" id="{057ADC3F-F672-45CF-981F-CF80C5E50393}"/>
              </a:ext>
            </a:extLst>
          </p:cNvPr>
          <p:cNvGrpSpPr/>
          <p:nvPr/>
        </p:nvGrpSpPr>
        <p:grpSpPr>
          <a:xfrm>
            <a:off x="6239851" y="2314650"/>
            <a:ext cx="290841" cy="1244060"/>
            <a:chOff x="1117323" y="2559174"/>
            <a:chExt cx="290841" cy="1244060"/>
          </a:xfrm>
        </p:grpSpPr>
        <p:cxnSp>
          <p:nvCxnSpPr>
            <p:cNvPr id="61" name="直接连接符 60">
              <a:extLst>
                <a:ext uri="{FF2B5EF4-FFF2-40B4-BE49-F238E27FC236}">
                  <a16:creationId xmlns:a16="http://schemas.microsoft.com/office/drawing/2014/main" id="{4C10BAFF-159E-4570-BAD9-32A307ECF36F}"/>
                </a:ext>
              </a:extLst>
            </p:cNvPr>
            <p:cNvCxnSpPr>
              <a:cxnSpLocks/>
              <a:stCxn id="65" idx="0"/>
            </p:cNvCxnSpPr>
            <p:nvPr/>
          </p:nvCxnSpPr>
          <p:spPr>
            <a:xfrm flipH="1" flipV="1">
              <a:off x="1262742" y="2559174"/>
              <a:ext cx="1" cy="1057714"/>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E3564C27-F695-49E0-AEA8-46A354AC5BBD}"/>
                </a:ext>
              </a:extLst>
            </p:cNvPr>
            <p:cNvGrpSpPr/>
            <p:nvPr/>
          </p:nvGrpSpPr>
          <p:grpSpPr>
            <a:xfrm>
              <a:off x="1117323" y="3512393"/>
              <a:ext cx="290841" cy="290841"/>
              <a:chOff x="1117323" y="3512393"/>
              <a:chExt cx="290841" cy="290841"/>
            </a:xfrm>
          </p:grpSpPr>
          <p:sp>
            <p:nvSpPr>
              <p:cNvPr id="63" name="椭圆 62">
                <a:extLst>
                  <a:ext uri="{FF2B5EF4-FFF2-40B4-BE49-F238E27FC236}">
                    <a16:creationId xmlns:a16="http://schemas.microsoft.com/office/drawing/2014/main" id="{1FAED5A1-CAA0-4824-843D-8D0AD0DE0081}"/>
                  </a:ext>
                </a:extLst>
              </p:cNvPr>
              <p:cNvSpPr/>
              <p:nvPr/>
            </p:nvSpPr>
            <p:spPr>
              <a:xfrm>
                <a:off x="1117323" y="3512393"/>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06CC1DE6-7424-46A1-8F0B-C7D080393135}"/>
                  </a:ext>
                </a:extLst>
              </p:cNvPr>
              <p:cNvSpPr/>
              <p:nvPr/>
            </p:nvSpPr>
            <p:spPr>
              <a:xfrm>
                <a:off x="1174298" y="3569368"/>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EBF2E4E-60DE-443D-8ABA-68635636438D}"/>
                  </a:ext>
                </a:extLst>
              </p:cNvPr>
              <p:cNvSpPr/>
              <p:nvPr/>
            </p:nvSpPr>
            <p:spPr>
              <a:xfrm>
                <a:off x="1221818" y="3616888"/>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a:extLst>
              <a:ext uri="{FF2B5EF4-FFF2-40B4-BE49-F238E27FC236}">
                <a16:creationId xmlns:a16="http://schemas.microsoft.com/office/drawing/2014/main" id="{7A045230-0E6F-4D45-B843-3CE52DB5442F}"/>
              </a:ext>
            </a:extLst>
          </p:cNvPr>
          <p:cNvGrpSpPr/>
          <p:nvPr/>
        </p:nvGrpSpPr>
        <p:grpSpPr>
          <a:xfrm>
            <a:off x="7424671" y="3308385"/>
            <a:ext cx="290841" cy="1207601"/>
            <a:chOff x="2455380" y="3403427"/>
            <a:chExt cx="290841" cy="1207601"/>
          </a:xfrm>
        </p:grpSpPr>
        <p:cxnSp>
          <p:nvCxnSpPr>
            <p:cNvPr id="67" name="直接连接符 66">
              <a:extLst>
                <a:ext uri="{FF2B5EF4-FFF2-40B4-BE49-F238E27FC236}">
                  <a16:creationId xmlns:a16="http://schemas.microsoft.com/office/drawing/2014/main" id="{3CFA7575-7BD2-4849-9E77-61E7BE7D1237}"/>
                </a:ext>
              </a:extLst>
            </p:cNvPr>
            <p:cNvCxnSpPr>
              <a:cxnSpLocks/>
              <a:stCxn id="71" idx="4"/>
            </p:cNvCxnSpPr>
            <p:nvPr/>
          </p:nvCxnSpPr>
          <p:spPr>
            <a:xfrm flipH="1">
              <a:off x="2598059" y="3589771"/>
              <a:ext cx="2741" cy="1021257"/>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273E6176-5A80-402E-BD1D-D1DF4E9C426D}"/>
                </a:ext>
              </a:extLst>
            </p:cNvPr>
            <p:cNvGrpSpPr/>
            <p:nvPr/>
          </p:nvGrpSpPr>
          <p:grpSpPr>
            <a:xfrm>
              <a:off x="2455380" y="3403427"/>
              <a:ext cx="290841" cy="290841"/>
              <a:chOff x="2455380" y="3403427"/>
              <a:chExt cx="290841" cy="290841"/>
            </a:xfrm>
          </p:grpSpPr>
          <p:sp>
            <p:nvSpPr>
              <p:cNvPr id="69" name="椭圆 68">
                <a:extLst>
                  <a:ext uri="{FF2B5EF4-FFF2-40B4-BE49-F238E27FC236}">
                    <a16:creationId xmlns:a16="http://schemas.microsoft.com/office/drawing/2014/main" id="{D090274F-44C7-482F-AE90-A59C786B059F}"/>
                  </a:ext>
                </a:extLst>
              </p:cNvPr>
              <p:cNvSpPr/>
              <p:nvPr/>
            </p:nvSpPr>
            <p:spPr>
              <a:xfrm>
                <a:off x="2455380" y="3403427"/>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8785869-72BB-4783-941A-D17E96213EF7}"/>
                  </a:ext>
                </a:extLst>
              </p:cNvPr>
              <p:cNvSpPr/>
              <p:nvPr/>
            </p:nvSpPr>
            <p:spPr>
              <a:xfrm>
                <a:off x="2512355" y="3460402"/>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15C1ADE-64DE-48F4-ABF4-BB0D71DB7B87}"/>
                  </a:ext>
                </a:extLst>
              </p:cNvPr>
              <p:cNvSpPr/>
              <p:nvPr/>
            </p:nvSpPr>
            <p:spPr>
              <a:xfrm>
                <a:off x="2559875" y="3507922"/>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a:extLst>
              <a:ext uri="{FF2B5EF4-FFF2-40B4-BE49-F238E27FC236}">
                <a16:creationId xmlns:a16="http://schemas.microsoft.com/office/drawing/2014/main" id="{22A9D4E5-6F44-4DCF-B6DA-6D4ED94405B0}"/>
              </a:ext>
            </a:extLst>
          </p:cNvPr>
          <p:cNvGrpSpPr/>
          <p:nvPr/>
        </p:nvGrpSpPr>
        <p:grpSpPr>
          <a:xfrm>
            <a:off x="4705087" y="3283058"/>
            <a:ext cx="290841" cy="1207601"/>
            <a:chOff x="2455380" y="3403427"/>
            <a:chExt cx="290841" cy="1207601"/>
          </a:xfrm>
        </p:grpSpPr>
        <p:cxnSp>
          <p:nvCxnSpPr>
            <p:cNvPr id="73" name="直接连接符 72">
              <a:extLst>
                <a:ext uri="{FF2B5EF4-FFF2-40B4-BE49-F238E27FC236}">
                  <a16:creationId xmlns:a16="http://schemas.microsoft.com/office/drawing/2014/main" id="{F68AAB9B-0CA5-4CCC-8EB4-62BE7DF5945C}"/>
                </a:ext>
              </a:extLst>
            </p:cNvPr>
            <p:cNvCxnSpPr>
              <a:cxnSpLocks/>
              <a:stCxn id="77" idx="4"/>
            </p:cNvCxnSpPr>
            <p:nvPr/>
          </p:nvCxnSpPr>
          <p:spPr>
            <a:xfrm flipH="1">
              <a:off x="2598059" y="3589771"/>
              <a:ext cx="2741" cy="1021257"/>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34207172-59F5-477F-B800-A4418DB692F7}"/>
                </a:ext>
              </a:extLst>
            </p:cNvPr>
            <p:cNvGrpSpPr/>
            <p:nvPr/>
          </p:nvGrpSpPr>
          <p:grpSpPr>
            <a:xfrm>
              <a:off x="2455380" y="3403427"/>
              <a:ext cx="290841" cy="290841"/>
              <a:chOff x="2455380" y="3403427"/>
              <a:chExt cx="290841" cy="290841"/>
            </a:xfrm>
          </p:grpSpPr>
          <p:sp>
            <p:nvSpPr>
              <p:cNvPr id="75" name="椭圆 74">
                <a:extLst>
                  <a:ext uri="{FF2B5EF4-FFF2-40B4-BE49-F238E27FC236}">
                    <a16:creationId xmlns:a16="http://schemas.microsoft.com/office/drawing/2014/main" id="{5BDACACE-2A49-477F-A5CC-FE52A9DF0F5F}"/>
                  </a:ext>
                </a:extLst>
              </p:cNvPr>
              <p:cNvSpPr/>
              <p:nvPr/>
            </p:nvSpPr>
            <p:spPr>
              <a:xfrm>
                <a:off x="2455380" y="3403427"/>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4E329B3-2C33-422A-9824-5815B4ED1D96}"/>
                  </a:ext>
                </a:extLst>
              </p:cNvPr>
              <p:cNvSpPr/>
              <p:nvPr/>
            </p:nvSpPr>
            <p:spPr>
              <a:xfrm>
                <a:off x="2512355" y="3460402"/>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1E5E7B1-4E9A-4851-86E0-C796520DFA20}"/>
                  </a:ext>
                </a:extLst>
              </p:cNvPr>
              <p:cNvSpPr/>
              <p:nvPr/>
            </p:nvSpPr>
            <p:spPr>
              <a:xfrm>
                <a:off x="2559875" y="3507922"/>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8" name="组合 77">
            <a:extLst>
              <a:ext uri="{FF2B5EF4-FFF2-40B4-BE49-F238E27FC236}">
                <a16:creationId xmlns:a16="http://schemas.microsoft.com/office/drawing/2014/main" id="{6C686CEA-4994-437F-846A-CF0D7266B632}"/>
              </a:ext>
            </a:extLst>
          </p:cNvPr>
          <p:cNvGrpSpPr/>
          <p:nvPr/>
        </p:nvGrpSpPr>
        <p:grpSpPr>
          <a:xfrm>
            <a:off x="3391301" y="2407823"/>
            <a:ext cx="290841" cy="1244060"/>
            <a:chOff x="1117323" y="2559174"/>
            <a:chExt cx="290841" cy="1244060"/>
          </a:xfrm>
        </p:grpSpPr>
        <p:cxnSp>
          <p:nvCxnSpPr>
            <p:cNvPr id="79" name="直接连接符 78">
              <a:extLst>
                <a:ext uri="{FF2B5EF4-FFF2-40B4-BE49-F238E27FC236}">
                  <a16:creationId xmlns:a16="http://schemas.microsoft.com/office/drawing/2014/main" id="{2FD2F76D-51A6-4ABE-9306-C406EABDC07D}"/>
                </a:ext>
              </a:extLst>
            </p:cNvPr>
            <p:cNvCxnSpPr>
              <a:cxnSpLocks/>
              <a:stCxn id="83" idx="0"/>
            </p:cNvCxnSpPr>
            <p:nvPr/>
          </p:nvCxnSpPr>
          <p:spPr>
            <a:xfrm flipH="1" flipV="1">
              <a:off x="1262742" y="2559174"/>
              <a:ext cx="1" cy="1057714"/>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6CBD253D-C221-4DEB-AB1E-C3B4D9D70F1B}"/>
                </a:ext>
              </a:extLst>
            </p:cNvPr>
            <p:cNvGrpSpPr/>
            <p:nvPr/>
          </p:nvGrpSpPr>
          <p:grpSpPr>
            <a:xfrm>
              <a:off x="1117323" y="3512393"/>
              <a:ext cx="290841" cy="290841"/>
              <a:chOff x="1117323" y="3512393"/>
              <a:chExt cx="290841" cy="290841"/>
            </a:xfrm>
          </p:grpSpPr>
          <p:sp>
            <p:nvSpPr>
              <p:cNvPr id="81" name="椭圆 80">
                <a:extLst>
                  <a:ext uri="{FF2B5EF4-FFF2-40B4-BE49-F238E27FC236}">
                    <a16:creationId xmlns:a16="http://schemas.microsoft.com/office/drawing/2014/main" id="{A38038BB-55AF-49EC-BB70-60256A243679}"/>
                  </a:ext>
                </a:extLst>
              </p:cNvPr>
              <p:cNvSpPr/>
              <p:nvPr/>
            </p:nvSpPr>
            <p:spPr>
              <a:xfrm>
                <a:off x="1117323" y="3512393"/>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AF61AD5-1297-4D19-9D7D-7EEEE0EE1C31}"/>
                  </a:ext>
                </a:extLst>
              </p:cNvPr>
              <p:cNvSpPr/>
              <p:nvPr/>
            </p:nvSpPr>
            <p:spPr>
              <a:xfrm>
                <a:off x="1174298" y="3569368"/>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87C105E-893D-443B-97E5-90D212151D59}"/>
                  </a:ext>
                </a:extLst>
              </p:cNvPr>
              <p:cNvSpPr/>
              <p:nvPr/>
            </p:nvSpPr>
            <p:spPr>
              <a:xfrm>
                <a:off x="1221818" y="3616888"/>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0" name="组合 89">
            <a:extLst>
              <a:ext uri="{FF2B5EF4-FFF2-40B4-BE49-F238E27FC236}">
                <a16:creationId xmlns:a16="http://schemas.microsoft.com/office/drawing/2014/main" id="{43829259-CED9-4E04-ABC6-D6B402773BF0}"/>
              </a:ext>
            </a:extLst>
          </p:cNvPr>
          <p:cNvGrpSpPr/>
          <p:nvPr/>
        </p:nvGrpSpPr>
        <p:grpSpPr>
          <a:xfrm>
            <a:off x="2236710" y="3438850"/>
            <a:ext cx="290841" cy="1207601"/>
            <a:chOff x="2455380" y="3403427"/>
            <a:chExt cx="290841" cy="1207601"/>
          </a:xfrm>
        </p:grpSpPr>
        <p:cxnSp>
          <p:nvCxnSpPr>
            <p:cNvPr id="91" name="直接连接符 90">
              <a:extLst>
                <a:ext uri="{FF2B5EF4-FFF2-40B4-BE49-F238E27FC236}">
                  <a16:creationId xmlns:a16="http://schemas.microsoft.com/office/drawing/2014/main" id="{7D0712A6-F807-478D-A609-3AD36E5559A6}"/>
                </a:ext>
              </a:extLst>
            </p:cNvPr>
            <p:cNvCxnSpPr>
              <a:cxnSpLocks/>
              <a:stCxn id="95" idx="4"/>
            </p:cNvCxnSpPr>
            <p:nvPr/>
          </p:nvCxnSpPr>
          <p:spPr>
            <a:xfrm flipH="1">
              <a:off x="2598059" y="3589771"/>
              <a:ext cx="2741" cy="1021257"/>
            </a:xfrm>
            <a:prstGeom prst="line">
              <a:avLst/>
            </a:prstGeom>
            <a:ln w="15875" cap="rnd">
              <a:gradFill>
                <a:gsLst>
                  <a:gs pos="17000">
                    <a:schemeClr val="accent1"/>
                  </a:gs>
                  <a:gs pos="100000">
                    <a:schemeClr val="accent1">
                      <a:lumMod val="20000"/>
                      <a:lumOff val="80000"/>
                      <a:alpha val="0"/>
                    </a:schemeClr>
                  </a:gs>
                </a:gsLst>
                <a:lin ang="5400000" scaled="1"/>
              </a:gradFill>
              <a:prstDash val="sysDash"/>
              <a:round/>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BB373189-8224-4F5E-ACC1-1DC0D24399C3}"/>
                </a:ext>
              </a:extLst>
            </p:cNvPr>
            <p:cNvGrpSpPr/>
            <p:nvPr/>
          </p:nvGrpSpPr>
          <p:grpSpPr>
            <a:xfrm>
              <a:off x="2455380" y="3403427"/>
              <a:ext cx="290841" cy="290841"/>
              <a:chOff x="2455380" y="3403427"/>
              <a:chExt cx="290841" cy="290841"/>
            </a:xfrm>
          </p:grpSpPr>
          <p:sp>
            <p:nvSpPr>
              <p:cNvPr id="93" name="椭圆 92">
                <a:extLst>
                  <a:ext uri="{FF2B5EF4-FFF2-40B4-BE49-F238E27FC236}">
                    <a16:creationId xmlns:a16="http://schemas.microsoft.com/office/drawing/2014/main" id="{FD80744F-CD25-4D02-8E42-6A52D3C30E92}"/>
                  </a:ext>
                </a:extLst>
              </p:cNvPr>
              <p:cNvSpPr/>
              <p:nvPr/>
            </p:nvSpPr>
            <p:spPr>
              <a:xfrm>
                <a:off x="2455380" y="3403427"/>
                <a:ext cx="290841" cy="290841"/>
              </a:xfrm>
              <a:prstGeom prst="ellipse">
                <a:avLst/>
              </a:prstGeom>
              <a:gradFill flip="none" rotWithShape="1">
                <a:gsLst>
                  <a:gs pos="0">
                    <a:schemeClr val="accent1">
                      <a:alpha val="50000"/>
                    </a:schemeClr>
                  </a:gs>
                  <a:gs pos="83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784B0EA-324F-4507-BF24-DBE139526765}"/>
                  </a:ext>
                </a:extLst>
              </p:cNvPr>
              <p:cNvSpPr/>
              <p:nvPr/>
            </p:nvSpPr>
            <p:spPr>
              <a:xfrm>
                <a:off x="2512355" y="3460402"/>
                <a:ext cx="176890" cy="176890"/>
              </a:xfrm>
              <a:prstGeom prst="ellipse">
                <a:avLst/>
              </a:prstGeom>
              <a:gradFill flip="none" rotWithShape="1">
                <a:gsLst>
                  <a:gs pos="0">
                    <a:schemeClr val="accent1">
                      <a:alpha val="40000"/>
                    </a:schemeClr>
                  </a:gs>
                  <a:gs pos="92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AD6964E-1BF9-403B-B79F-0FC8B56CA1E8}"/>
                  </a:ext>
                </a:extLst>
              </p:cNvPr>
              <p:cNvSpPr/>
              <p:nvPr/>
            </p:nvSpPr>
            <p:spPr>
              <a:xfrm>
                <a:off x="2559875" y="3507922"/>
                <a:ext cx="81849" cy="81849"/>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8" name="矩形: 圆角 97">
            <a:extLst>
              <a:ext uri="{FF2B5EF4-FFF2-40B4-BE49-F238E27FC236}">
                <a16:creationId xmlns:a16="http://schemas.microsoft.com/office/drawing/2014/main" id="{9990EA72-AEF3-4284-AB8F-8764526DC80A}"/>
              </a:ext>
            </a:extLst>
          </p:cNvPr>
          <p:cNvSpPr/>
          <p:nvPr/>
        </p:nvSpPr>
        <p:spPr>
          <a:xfrm>
            <a:off x="357143" y="1991977"/>
            <a:ext cx="1750041" cy="8316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accent1"/>
                </a:solidFill>
              </a:rPr>
              <a:t>《</a:t>
            </a:r>
            <a:r>
              <a:rPr lang="zh-CN" altLang="en-US" dirty="0">
                <a:solidFill>
                  <a:schemeClr val="accent1"/>
                </a:solidFill>
              </a:rPr>
              <a:t>项目章程</a:t>
            </a:r>
            <a:r>
              <a:rPr lang="en-US" altLang="zh-CN" dirty="0">
                <a:solidFill>
                  <a:schemeClr val="accent1"/>
                </a:solidFill>
              </a:rPr>
              <a:t>》</a:t>
            </a:r>
          </a:p>
          <a:p>
            <a:r>
              <a:rPr lang="en-US" altLang="zh-CN" dirty="0">
                <a:solidFill>
                  <a:schemeClr val="accent1"/>
                </a:solidFill>
              </a:rPr>
              <a:t>《</a:t>
            </a:r>
            <a:r>
              <a:rPr lang="zh-CN" altLang="en-US" dirty="0">
                <a:solidFill>
                  <a:schemeClr val="accent1"/>
                </a:solidFill>
              </a:rPr>
              <a:t>项目计划书</a:t>
            </a:r>
            <a:r>
              <a:rPr lang="en-US" altLang="zh-CN" dirty="0">
                <a:solidFill>
                  <a:schemeClr val="accent1"/>
                </a:solidFill>
              </a:rPr>
              <a:t>》</a:t>
            </a:r>
            <a:endParaRPr lang="zh-CN" altLang="en-US" dirty="0">
              <a:solidFill>
                <a:schemeClr val="accent1"/>
              </a:solidFill>
            </a:endParaRPr>
          </a:p>
        </p:txBody>
      </p:sp>
      <p:sp>
        <p:nvSpPr>
          <p:cNvPr id="99" name="矩形: 圆角 98">
            <a:extLst>
              <a:ext uri="{FF2B5EF4-FFF2-40B4-BE49-F238E27FC236}">
                <a16:creationId xmlns:a16="http://schemas.microsoft.com/office/drawing/2014/main" id="{B62B1E48-C3D6-45BC-97A4-F0094EB58431}"/>
              </a:ext>
            </a:extLst>
          </p:cNvPr>
          <p:cNvSpPr/>
          <p:nvPr/>
        </p:nvSpPr>
        <p:spPr>
          <a:xfrm>
            <a:off x="1407435" y="4436715"/>
            <a:ext cx="1843062" cy="5032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质量保证计划</a:t>
            </a:r>
            <a:r>
              <a:rPr lang="en-US" altLang="zh-CN" dirty="0">
                <a:solidFill>
                  <a:schemeClr val="accent1"/>
                </a:solidFill>
              </a:rPr>
              <a:t>》</a:t>
            </a:r>
            <a:endParaRPr lang="zh-CN" altLang="en-US" dirty="0">
              <a:solidFill>
                <a:schemeClr val="accent1"/>
              </a:solidFill>
            </a:endParaRPr>
          </a:p>
        </p:txBody>
      </p:sp>
      <p:sp>
        <p:nvSpPr>
          <p:cNvPr id="100" name="矩形: 圆角 99">
            <a:extLst>
              <a:ext uri="{FF2B5EF4-FFF2-40B4-BE49-F238E27FC236}">
                <a16:creationId xmlns:a16="http://schemas.microsoft.com/office/drawing/2014/main" id="{1DA99C89-0564-44A8-BAC9-22C24DB18271}"/>
              </a:ext>
            </a:extLst>
          </p:cNvPr>
          <p:cNvSpPr/>
          <p:nvPr/>
        </p:nvSpPr>
        <p:spPr>
          <a:xfrm>
            <a:off x="2502299" y="1945715"/>
            <a:ext cx="2098647" cy="5377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需求规格说明书</a:t>
            </a:r>
            <a:r>
              <a:rPr lang="en-US" altLang="zh-CN" dirty="0">
                <a:solidFill>
                  <a:schemeClr val="accent1"/>
                </a:solidFill>
              </a:rPr>
              <a:t>》</a:t>
            </a:r>
          </a:p>
        </p:txBody>
      </p:sp>
      <p:sp>
        <p:nvSpPr>
          <p:cNvPr id="101" name="矩形: 圆角 100">
            <a:extLst>
              <a:ext uri="{FF2B5EF4-FFF2-40B4-BE49-F238E27FC236}">
                <a16:creationId xmlns:a16="http://schemas.microsoft.com/office/drawing/2014/main" id="{1EA5EF09-9C07-4BE6-BB28-394B0991D9F9}"/>
              </a:ext>
            </a:extLst>
          </p:cNvPr>
          <p:cNvSpPr/>
          <p:nvPr/>
        </p:nvSpPr>
        <p:spPr>
          <a:xfrm>
            <a:off x="5450079" y="1818980"/>
            <a:ext cx="1870381" cy="4809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系统测试计划</a:t>
            </a:r>
            <a:r>
              <a:rPr lang="en-US" altLang="zh-CN" dirty="0">
                <a:solidFill>
                  <a:schemeClr val="accent1"/>
                </a:solidFill>
              </a:rPr>
              <a:t>》</a:t>
            </a:r>
          </a:p>
        </p:txBody>
      </p:sp>
      <p:sp>
        <p:nvSpPr>
          <p:cNvPr id="103" name="矩形: 圆角 102">
            <a:extLst>
              <a:ext uri="{FF2B5EF4-FFF2-40B4-BE49-F238E27FC236}">
                <a16:creationId xmlns:a16="http://schemas.microsoft.com/office/drawing/2014/main" id="{BD5441B3-8F57-4906-A7DA-5177C384EEB6}"/>
              </a:ext>
            </a:extLst>
          </p:cNvPr>
          <p:cNvSpPr/>
          <p:nvPr/>
        </p:nvSpPr>
        <p:spPr>
          <a:xfrm>
            <a:off x="6715177" y="4375938"/>
            <a:ext cx="1619897" cy="5051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用户手册</a:t>
            </a:r>
            <a:r>
              <a:rPr lang="en-US" altLang="zh-CN" dirty="0">
                <a:solidFill>
                  <a:schemeClr val="accent1"/>
                </a:solidFill>
              </a:rPr>
              <a:t>》</a:t>
            </a:r>
          </a:p>
        </p:txBody>
      </p:sp>
      <p:sp>
        <p:nvSpPr>
          <p:cNvPr id="104" name="矩形: 圆角 103">
            <a:extLst>
              <a:ext uri="{FF2B5EF4-FFF2-40B4-BE49-F238E27FC236}">
                <a16:creationId xmlns:a16="http://schemas.microsoft.com/office/drawing/2014/main" id="{CA1F56C9-18CC-42D4-865F-165E7FECEA89}"/>
              </a:ext>
            </a:extLst>
          </p:cNvPr>
          <p:cNvSpPr/>
          <p:nvPr/>
        </p:nvSpPr>
        <p:spPr>
          <a:xfrm>
            <a:off x="7774479" y="1830137"/>
            <a:ext cx="2058129" cy="6095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accent1"/>
                </a:solidFill>
              </a:rPr>
              <a:t>《</a:t>
            </a:r>
            <a:r>
              <a:rPr lang="zh-CN" altLang="en-US" dirty="0">
                <a:solidFill>
                  <a:schemeClr val="accent1"/>
                </a:solidFill>
              </a:rPr>
              <a:t>培训计划</a:t>
            </a:r>
            <a:r>
              <a:rPr lang="en-US" altLang="zh-CN" dirty="0">
                <a:solidFill>
                  <a:schemeClr val="accent1"/>
                </a:solidFill>
              </a:rPr>
              <a:t>》</a:t>
            </a:r>
          </a:p>
          <a:p>
            <a:pPr algn="ctr"/>
            <a:r>
              <a:rPr lang="en-US" altLang="zh-CN" dirty="0">
                <a:solidFill>
                  <a:schemeClr val="accent1"/>
                </a:solidFill>
              </a:rPr>
              <a:t>《</a:t>
            </a:r>
            <a:r>
              <a:rPr lang="zh-CN" altLang="en-US" dirty="0">
                <a:solidFill>
                  <a:schemeClr val="accent1"/>
                </a:solidFill>
              </a:rPr>
              <a:t>工程部署计划</a:t>
            </a:r>
            <a:r>
              <a:rPr lang="en-US" altLang="zh-CN" dirty="0">
                <a:solidFill>
                  <a:schemeClr val="accent1"/>
                </a:solidFill>
              </a:rPr>
              <a:t>》</a:t>
            </a:r>
          </a:p>
        </p:txBody>
      </p:sp>
      <p:sp>
        <p:nvSpPr>
          <p:cNvPr id="106" name="矩形: 圆角 105">
            <a:extLst>
              <a:ext uri="{FF2B5EF4-FFF2-40B4-BE49-F238E27FC236}">
                <a16:creationId xmlns:a16="http://schemas.microsoft.com/office/drawing/2014/main" id="{E446E4F1-3344-4D9C-9D20-CA1DE5430198}"/>
              </a:ext>
            </a:extLst>
          </p:cNvPr>
          <p:cNvSpPr/>
          <p:nvPr/>
        </p:nvSpPr>
        <p:spPr>
          <a:xfrm>
            <a:off x="8891043" y="4484872"/>
            <a:ext cx="1870381" cy="5121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系统测试报告</a:t>
            </a:r>
            <a:r>
              <a:rPr lang="en-US" altLang="zh-CN" dirty="0">
                <a:solidFill>
                  <a:schemeClr val="accent1"/>
                </a:solidFill>
              </a:rPr>
              <a:t>》</a:t>
            </a:r>
          </a:p>
        </p:txBody>
      </p:sp>
      <p:sp>
        <p:nvSpPr>
          <p:cNvPr id="107" name="矩形: 圆角 106">
            <a:extLst>
              <a:ext uri="{FF2B5EF4-FFF2-40B4-BE49-F238E27FC236}">
                <a16:creationId xmlns:a16="http://schemas.microsoft.com/office/drawing/2014/main" id="{73E9A3FB-1DD7-43B3-A16B-A86E24FF6ADE}"/>
              </a:ext>
            </a:extLst>
          </p:cNvPr>
          <p:cNvSpPr/>
          <p:nvPr/>
        </p:nvSpPr>
        <p:spPr>
          <a:xfrm>
            <a:off x="9880129" y="2243550"/>
            <a:ext cx="1870381" cy="5121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挑战极限报告</a:t>
            </a:r>
            <a:r>
              <a:rPr lang="en-US" altLang="zh-CN" dirty="0">
                <a:solidFill>
                  <a:schemeClr val="accent1"/>
                </a:solidFill>
              </a:rPr>
              <a:t>》</a:t>
            </a:r>
          </a:p>
        </p:txBody>
      </p:sp>
      <p:sp>
        <p:nvSpPr>
          <p:cNvPr id="109" name="矩形: 圆角 108">
            <a:extLst>
              <a:ext uri="{FF2B5EF4-FFF2-40B4-BE49-F238E27FC236}">
                <a16:creationId xmlns:a16="http://schemas.microsoft.com/office/drawing/2014/main" id="{1A1EEE8E-D08B-4344-8FB9-5A9CA9A318BE}"/>
              </a:ext>
            </a:extLst>
          </p:cNvPr>
          <p:cNvSpPr/>
          <p:nvPr/>
        </p:nvSpPr>
        <p:spPr>
          <a:xfrm>
            <a:off x="3879923" y="4320120"/>
            <a:ext cx="1935685" cy="5051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a:t>
            </a:r>
            <a:r>
              <a:rPr lang="zh-CN" altLang="en-US" dirty="0">
                <a:solidFill>
                  <a:schemeClr val="accent1"/>
                </a:solidFill>
              </a:rPr>
              <a:t>系统设计报告</a:t>
            </a:r>
            <a:r>
              <a:rPr lang="en-US" altLang="zh-CN" dirty="0">
                <a:solidFill>
                  <a:schemeClr val="accent1"/>
                </a:solidFill>
              </a:rPr>
              <a:t>》</a:t>
            </a:r>
          </a:p>
        </p:txBody>
      </p:sp>
      <p:sp>
        <p:nvSpPr>
          <p:cNvPr id="108" name="矩形: 圆角 107">
            <a:extLst>
              <a:ext uri="{FF2B5EF4-FFF2-40B4-BE49-F238E27FC236}">
                <a16:creationId xmlns:a16="http://schemas.microsoft.com/office/drawing/2014/main" id="{FC30311F-CF19-4FE4-AA71-BF6254748BFC}"/>
              </a:ext>
            </a:extLst>
          </p:cNvPr>
          <p:cNvSpPr/>
          <p:nvPr/>
        </p:nvSpPr>
        <p:spPr>
          <a:xfrm>
            <a:off x="631371" y="3954088"/>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项目计划</a:t>
            </a:r>
          </a:p>
        </p:txBody>
      </p:sp>
      <p:sp>
        <p:nvSpPr>
          <p:cNvPr id="110" name="矩形: 圆角 109">
            <a:extLst>
              <a:ext uri="{FF2B5EF4-FFF2-40B4-BE49-F238E27FC236}">
                <a16:creationId xmlns:a16="http://schemas.microsoft.com/office/drawing/2014/main" id="{52F7B2D7-0AFF-4063-985D-0D5EF871E66B}"/>
              </a:ext>
            </a:extLst>
          </p:cNvPr>
          <p:cNvSpPr/>
          <p:nvPr/>
        </p:nvSpPr>
        <p:spPr>
          <a:xfrm>
            <a:off x="2938669" y="3712604"/>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需求分析</a:t>
            </a:r>
          </a:p>
        </p:txBody>
      </p:sp>
      <p:sp>
        <p:nvSpPr>
          <p:cNvPr id="113" name="矩形: 圆角 112">
            <a:extLst>
              <a:ext uri="{FF2B5EF4-FFF2-40B4-BE49-F238E27FC236}">
                <a16:creationId xmlns:a16="http://schemas.microsoft.com/office/drawing/2014/main" id="{2C82E8BD-4283-431B-8872-09FF062D5196}"/>
              </a:ext>
            </a:extLst>
          </p:cNvPr>
          <p:cNvSpPr/>
          <p:nvPr/>
        </p:nvSpPr>
        <p:spPr>
          <a:xfrm>
            <a:off x="10220768" y="3955834"/>
            <a:ext cx="1189102" cy="3239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698ED0"/>
                </a:solidFill>
                <a:effectLst>
                  <a:outerShdw blurRad="38100" dist="38100" dir="2700000" algn="tl">
                    <a:srgbClr val="000000">
                      <a:alpha val="43137"/>
                    </a:srgbClr>
                  </a:outerShdw>
                </a:effectLst>
              </a:rPr>
              <a:t>系统测试</a:t>
            </a:r>
          </a:p>
        </p:txBody>
      </p:sp>
    </p:spTree>
    <p:extLst>
      <p:ext uri="{BB962C8B-B14F-4D97-AF65-F5344CB8AC3E}">
        <p14:creationId xmlns:p14="http://schemas.microsoft.com/office/powerpoint/2010/main" val="267956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AC2D01-695B-48CF-98E0-4CB3B0A304C7}"/>
              </a:ext>
            </a:extLst>
          </p:cNvPr>
          <p:cNvSpPr>
            <a:spLocks noGrp="1"/>
          </p:cNvSpPr>
          <p:nvPr>
            <p:ph type="title"/>
          </p:nvPr>
        </p:nvSpPr>
        <p:spPr>
          <a:xfrm>
            <a:off x="660400" y="331526"/>
            <a:ext cx="7867025" cy="637849"/>
          </a:xfrm>
        </p:spPr>
        <p:txBody>
          <a:bodyPr/>
          <a:lstStyle/>
          <a:p>
            <a:r>
              <a:rPr lang="zh-CN" altLang="en-US" dirty="0"/>
              <a:t>项目管理方案</a:t>
            </a:r>
          </a:p>
        </p:txBody>
      </p:sp>
      <p:sp>
        <p:nvSpPr>
          <p:cNvPr id="5" name="页脚占位符 43">
            <a:extLst>
              <a:ext uri="{FF2B5EF4-FFF2-40B4-BE49-F238E27FC236}">
                <a16:creationId xmlns:a16="http://schemas.microsoft.com/office/drawing/2014/main" id="{45352E24-65D7-4F31-AB6E-8767EA501AFE}"/>
              </a:ext>
            </a:extLst>
          </p:cNvPr>
          <p:cNvSpPr>
            <a:spLocks noGrp="1"/>
          </p:cNvSpPr>
          <p:nvPr>
            <p:ph type="ftr" sz="quarter" idx="3"/>
          </p:nvPr>
        </p:nvSpPr>
        <p:spPr>
          <a:xfrm>
            <a:off x="-537136" y="6338794"/>
            <a:ext cx="4114800" cy="365125"/>
          </a:xfrm>
          <a:prstGeom prst="rect">
            <a:avLst/>
          </a:prstGeom>
        </p:spPr>
        <p:txBody>
          <a:bodyPr vert="horz" lIns="0" tIns="45720" rIns="0" bIns="45720" rtlCol="0" anchor="ctr"/>
          <a:lstStyle>
            <a:lvl1pPr>
              <a:defRPr lang="zh-CN" altLang="en-US" sz="1200" smtClean="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en-US" altLang="zh-CN" dirty="0"/>
              <a:t>【G23】Not Only Film</a:t>
            </a:r>
            <a:r>
              <a:rPr lang="zh-CN" altLang="en-US" dirty="0"/>
              <a:t>电影垂直搜索引擎</a:t>
            </a:r>
          </a:p>
        </p:txBody>
      </p:sp>
      <p:sp>
        <p:nvSpPr>
          <p:cNvPr id="84" name="矩形: 圆角 83">
            <a:extLst>
              <a:ext uri="{FF2B5EF4-FFF2-40B4-BE49-F238E27FC236}">
                <a16:creationId xmlns:a16="http://schemas.microsoft.com/office/drawing/2014/main" id="{C8B411A5-45B5-45A1-A4D6-967001AC13CA}"/>
              </a:ext>
            </a:extLst>
          </p:cNvPr>
          <p:cNvSpPr/>
          <p:nvPr/>
        </p:nvSpPr>
        <p:spPr>
          <a:xfrm>
            <a:off x="837361" y="2081234"/>
            <a:ext cx="2820242" cy="63784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DevOps</a:t>
            </a:r>
            <a:r>
              <a:rPr lang="zh-CN" altLang="en-US" sz="2000" b="1" dirty="0">
                <a:solidFill>
                  <a:schemeClr val="bg1"/>
                </a:solidFill>
              </a:rPr>
              <a:t>开发模型</a:t>
            </a:r>
          </a:p>
        </p:txBody>
      </p:sp>
      <p:sp>
        <p:nvSpPr>
          <p:cNvPr id="85" name="矩形: 圆角 84">
            <a:extLst>
              <a:ext uri="{FF2B5EF4-FFF2-40B4-BE49-F238E27FC236}">
                <a16:creationId xmlns:a16="http://schemas.microsoft.com/office/drawing/2014/main" id="{9F0830A4-7FD9-4F4A-BED1-7D5632A08E09}"/>
              </a:ext>
            </a:extLst>
          </p:cNvPr>
          <p:cNvSpPr/>
          <p:nvPr/>
        </p:nvSpPr>
        <p:spPr>
          <a:xfrm>
            <a:off x="837360" y="3253856"/>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Corner Stone PM</a:t>
            </a:r>
            <a:endParaRPr lang="zh-CN" altLang="en-US" sz="2000" b="1" dirty="0">
              <a:solidFill>
                <a:srgbClr val="698ED0"/>
              </a:solidFill>
            </a:endParaRPr>
          </a:p>
        </p:txBody>
      </p:sp>
      <p:sp>
        <p:nvSpPr>
          <p:cNvPr id="86" name="矩形: 圆角 85">
            <a:extLst>
              <a:ext uri="{FF2B5EF4-FFF2-40B4-BE49-F238E27FC236}">
                <a16:creationId xmlns:a16="http://schemas.microsoft.com/office/drawing/2014/main" id="{7851ED12-D2EF-4592-B39A-8CE8B1C8069A}"/>
              </a:ext>
            </a:extLst>
          </p:cNvPr>
          <p:cNvSpPr/>
          <p:nvPr/>
        </p:nvSpPr>
        <p:spPr>
          <a:xfrm>
            <a:off x="837360" y="4426477"/>
            <a:ext cx="2820243" cy="600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698ED0"/>
                </a:solidFill>
              </a:rPr>
              <a:t>GitLab</a:t>
            </a:r>
            <a:r>
              <a:rPr lang="zh-CN" altLang="en-US" sz="2000" b="1">
                <a:solidFill>
                  <a:srgbClr val="698ED0"/>
                </a:solidFill>
              </a:rPr>
              <a:t>代码仓库</a:t>
            </a:r>
            <a:endParaRPr lang="zh-CN" altLang="en-US" sz="2000" b="1" dirty="0">
              <a:solidFill>
                <a:srgbClr val="698ED0"/>
              </a:solidFill>
            </a:endParaRPr>
          </a:p>
        </p:txBody>
      </p:sp>
      <p:sp>
        <p:nvSpPr>
          <p:cNvPr id="2" name="箭头: 右 1">
            <a:extLst>
              <a:ext uri="{FF2B5EF4-FFF2-40B4-BE49-F238E27FC236}">
                <a16:creationId xmlns:a16="http://schemas.microsoft.com/office/drawing/2014/main" id="{99C8CCE7-2D3D-48C9-BE01-4D0BE075D44F}"/>
              </a:ext>
            </a:extLst>
          </p:cNvPr>
          <p:cNvSpPr/>
          <p:nvPr/>
        </p:nvSpPr>
        <p:spPr>
          <a:xfrm>
            <a:off x="116873" y="2217595"/>
            <a:ext cx="57873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5" name="Picture 1" descr="https://eco93vfwam.feishu.cn/space/api/box/stream/download/asynccode/?code=bef83f26f0b1a38a37a9db82aad5088b_8f118824ce50c961_boxcnSaPVQk2iF3Ka1jeJ5P0ePJ_KF5P7a1Ta6TaJhJd9GFmKvaseYkm7jQg">
            <a:extLst>
              <a:ext uri="{FF2B5EF4-FFF2-40B4-BE49-F238E27FC236}">
                <a16:creationId xmlns:a16="http://schemas.microsoft.com/office/drawing/2014/main" id="{3D226DAC-8DB5-4175-B220-51F7BA0AD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441" y="1660604"/>
            <a:ext cx="6251968" cy="353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064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8621</Words>
  <Application>Microsoft Office PowerPoint</Application>
  <PresentationFormat>宽屏</PresentationFormat>
  <Paragraphs>756</Paragraphs>
  <Slides>54</Slides>
  <Notes>54</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54</vt:i4>
      </vt:variant>
    </vt:vector>
  </HeadingPairs>
  <TitlesOfParts>
    <vt:vector size="71" baseType="lpstr">
      <vt:lpstr>DIN Light</vt:lpstr>
      <vt:lpstr>Netron</vt:lpstr>
      <vt:lpstr>阿里巴巴普惠体 L</vt:lpstr>
      <vt:lpstr>阿里巴巴普惠体 Light</vt:lpstr>
      <vt:lpstr>阿里巴巴普惠体 R</vt:lpstr>
      <vt:lpstr>等线</vt:lpstr>
      <vt:lpstr>等线 Light</vt:lpstr>
      <vt:lpstr>思源宋体 CN Heavy</vt:lpstr>
      <vt:lpstr>思源宋体 CN SemiBold</vt:lpstr>
      <vt:lpstr>微软雅黑</vt:lpstr>
      <vt:lpstr>Arial</vt:lpstr>
      <vt:lpstr>Cambria Math</vt:lpstr>
      <vt:lpstr>lucida sans unicode</vt:lpstr>
      <vt:lpstr>Times New Roman</vt:lpstr>
      <vt:lpstr>Wingdings</vt:lpstr>
      <vt:lpstr>Office 主题​​</vt:lpstr>
      <vt:lpstr>1_Office 主题​​</vt:lpstr>
      <vt:lpstr>Not Only Film</vt:lpstr>
      <vt:lpstr>PowerPoint 演示文稿</vt:lpstr>
      <vt:lpstr>PowerPoint 演示文稿</vt:lpstr>
      <vt:lpstr>项目简介</vt:lpstr>
      <vt:lpstr>项目演示</vt:lpstr>
      <vt:lpstr>PowerPoint 演示文稿</vt:lpstr>
      <vt:lpstr>团队介绍</vt:lpstr>
      <vt:lpstr>项目里程碑</vt:lpstr>
      <vt:lpstr>项目管理方案</vt:lpstr>
      <vt:lpstr>项目管理方案</vt:lpstr>
      <vt:lpstr>项目管理方案</vt:lpstr>
      <vt:lpstr>PowerPoint 演示文稿</vt:lpstr>
      <vt:lpstr>技术栈</vt:lpstr>
      <vt:lpstr>客户端</vt:lpstr>
      <vt:lpstr>客户端</vt:lpstr>
      <vt:lpstr>客户端</vt:lpstr>
      <vt:lpstr>服务端架构</vt:lpstr>
      <vt:lpstr>服务端架构</vt:lpstr>
      <vt:lpstr>后端</vt:lpstr>
      <vt:lpstr>后端</vt:lpstr>
      <vt:lpstr>服务端架构</vt:lpstr>
      <vt:lpstr>后端</vt:lpstr>
      <vt:lpstr>后端</vt:lpstr>
      <vt:lpstr>数据获取</vt:lpstr>
      <vt:lpstr>知识图谱</vt:lpstr>
      <vt:lpstr>PowerPoint 演示文稿</vt:lpstr>
      <vt:lpstr>功能性测试</vt:lpstr>
      <vt:lpstr>功能性测试</vt:lpstr>
      <vt:lpstr>压力测试</vt:lpstr>
      <vt:lpstr>压力测试</vt:lpstr>
      <vt:lpstr>压力测试</vt:lpstr>
      <vt:lpstr>压力测试</vt:lpstr>
      <vt:lpstr>PowerPoint 演示文稿</vt:lpstr>
      <vt:lpstr>深度搜索-查询分发与结果整合</vt:lpstr>
      <vt:lpstr>深度搜索-多维排序/筛选</vt:lpstr>
      <vt:lpstr>深度搜索-规则搜索</vt:lpstr>
      <vt:lpstr>深度搜索-智能补全</vt:lpstr>
      <vt:lpstr>深度搜索-搜索指数可视化</vt:lpstr>
      <vt:lpstr>深度分析-影评关键字词云</vt:lpstr>
      <vt:lpstr>深度分析-同类型电影对比</vt:lpstr>
      <vt:lpstr>深度分析-猜你喜欢推荐</vt:lpstr>
      <vt:lpstr>深度分析-基于知识图谱的自动问答</vt:lpstr>
      <vt:lpstr>深度分析-基于知识图谱的自动问答</vt:lpstr>
      <vt:lpstr>深度分析-关系图谱可视化</vt:lpstr>
      <vt:lpstr>PowerPoint 演示文稿</vt:lpstr>
      <vt:lpstr>PowerPoint 演示文稿</vt:lpstr>
      <vt:lpstr>Elastic Search 查询优化与参数调优</vt:lpstr>
      <vt:lpstr>Elastic Search 查询优化与参数调优</vt:lpstr>
      <vt:lpstr>Elastic Search 查询优化与参数调优</vt:lpstr>
      <vt:lpstr>Elastic Search 查询优化与参数调优</vt:lpstr>
      <vt:lpstr>Elastic Search 查询优化与参数调优</vt:lpstr>
      <vt:lpstr>Elastic Search 查询优化与参数调优</vt:lpstr>
      <vt:lpstr>Elastic Search 查询优化与参数调优</vt:lpstr>
      <vt:lpstr>Elastic Search 查询优化与参数调优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单击此处输入您的答辩题目</dc:title>
  <dc:creator>贺婷婷</dc:creator>
  <cp:lastModifiedBy>承峻 应</cp:lastModifiedBy>
  <cp:revision>115</cp:revision>
  <dcterms:created xsi:type="dcterms:W3CDTF">2020-07-13T07:07:37Z</dcterms:created>
  <dcterms:modified xsi:type="dcterms:W3CDTF">2020-07-15T04:11:20Z</dcterms:modified>
</cp:coreProperties>
</file>